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64" r:id="rId4"/>
    <p:sldId id="265" r:id="rId5"/>
    <p:sldId id="266" r:id="rId6"/>
    <p:sldId id="268" r:id="rId7"/>
    <p:sldId id="270" r:id="rId8"/>
    <p:sldId id="269" r:id="rId9"/>
    <p:sldId id="267" r:id="rId10"/>
    <p:sldId id="258" r:id="rId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E896"/>
    <a:srgbClr val="45A2C9"/>
    <a:srgbClr val="5E84AF"/>
    <a:srgbClr val="3E4F5A"/>
    <a:srgbClr val="8491E3"/>
    <a:srgbClr val="000024"/>
    <a:srgbClr val="6F8BDA"/>
    <a:srgbClr val="D584FB"/>
    <a:srgbClr val="1C1C1C"/>
    <a:srgbClr val="5E9E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849" autoAdjust="0"/>
  </p:normalViewPr>
  <p:slideViewPr>
    <p:cSldViewPr snapToGrid="0">
      <p:cViewPr>
        <p:scale>
          <a:sx n="68" d="100"/>
          <a:sy n="68" d="100"/>
        </p:scale>
        <p:origin x="258" y="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B253B-DF19-447C-B6B7-3543B1E278C1}" type="datetimeFigureOut">
              <a:rPr lang="fr-CA" smtClean="0"/>
              <a:t>2024-01-02</a:t>
            </a:fld>
            <a:endParaRPr lang="fr-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F8614C-A5EE-4B41-B81E-771905574213}" type="slidenum">
              <a:rPr lang="fr-CA" smtClean="0"/>
              <a:t>‹#›</a:t>
            </a:fld>
            <a:endParaRPr lang="fr-CA"/>
          </a:p>
        </p:txBody>
      </p:sp>
    </p:spTree>
    <p:extLst>
      <p:ext uri="{BB962C8B-B14F-4D97-AF65-F5344CB8AC3E}">
        <p14:creationId xmlns:p14="http://schemas.microsoft.com/office/powerpoint/2010/main" val="152718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57F8614C-A5EE-4B41-B81E-771905574213}" type="slidenum">
              <a:rPr lang="fr-CA" smtClean="0"/>
              <a:t>3</a:t>
            </a:fld>
            <a:endParaRPr lang="fr-CA"/>
          </a:p>
        </p:txBody>
      </p:sp>
    </p:spTree>
    <p:extLst>
      <p:ext uri="{BB962C8B-B14F-4D97-AF65-F5344CB8AC3E}">
        <p14:creationId xmlns:p14="http://schemas.microsoft.com/office/powerpoint/2010/main" val="1009441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2AF5C-B5CA-4124-A4C7-C03F4D87C0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CA"/>
          </a:p>
        </p:txBody>
      </p:sp>
      <p:sp>
        <p:nvSpPr>
          <p:cNvPr id="3" name="Subtitle 2">
            <a:extLst>
              <a:ext uri="{FF2B5EF4-FFF2-40B4-BE49-F238E27FC236}">
                <a16:creationId xmlns:a16="http://schemas.microsoft.com/office/drawing/2014/main" id="{E92DECCD-A3B8-473E-A820-446BB42A4B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CA"/>
          </a:p>
        </p:txBody>
      </p:sp>
      <p:sp>
        <p:nvSpPr>
          <p:cNvPr id="4" name="Date Placeholder 3">
            <a:extLst>
              <a:ext uri="{FF2B5EF4-FFF2-40B4-BE49-F238E27FC236}">
                <a16:creationId xmlns:a16="http://schemas.microsoft.com/office/drawing/2014/main" id="{8D054C6F-D51C-44DF-8AE1-7D525C77F721}"/>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5" name="Footer Placeholder 4">
            <a:extLst>
              <a:ext uri="{FF2B5EF4-FFF2-40B4-BE49-F238E27FC236}">
                <a16:creationId xmlns:a16="http://schemas.microsoft.com/office/drawing/2014/main" id="{559DA2A9-2DDE-4FB1-87FB-CF496F58A600}"/>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E559518D-15E6-4408-B33E-5E655314F9C5}"/>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3893035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868E-7531-4686-BC27-13389764C27F}"/>
              </a:ext>
            </a:extLst>
          </p:cNvPr>
          <p:cNvSpPr>
            <a:spLocks noGrp="1"/>
          </p:cNvSpPr>
          <p:nvPr>
            <p:ph type="title"/>
          </p:nvPr>
        </p:nvSpPr>
        <p:spPr/>
        <p:txBody>
          <a:bodyPr/>
          <a:lstStyle/>
          <a:p>
            <a:r>
              <a:rPr lang="en-US"/>
              <a:t>Click to edit Master title style</a:t>
            </a:r>
            <a:endParaRPr lang="fr-CA"/>
          </a:p>
        </p:txBody>
      </p:sp>
      <p:sp>
        <p:nvSpPr>
          <p:cNvPr id="3" name="Vertical Text Placeholder 2">
            <a:extLst>
              <a:ext uri="{FF2B5EF4-FFF2-40B4-BE49-F238E27FC236}">
                <a16:creationId xmlns:a16="http://schemas.microsoft.com/office/drawing/2014/main" id="{A9E1FA94-ACA4-4903-A630-EF8189A6E6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34D27179-B4BE-4CF5-856E-D244D80FD1B7}"/>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5" name="Footer Placeholder 4">
            <a:extLst>
              <a:ext uri="{FF2B5EF4-FFF2-40B4-BE49-F238E27FC236}">
                <a16:creationId xmlns:a16="http://schemas.microsoft.com/office/drawing/2014/main" id="{219FF3A2-288D-4E61-9F49-401F20FD3DBC}"/>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39864CF5-5F67-4FF2-AFAB-87A6F27FCF51}"/>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452730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6A070F-D231-421E-BF22-D774C69D90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CA"/>
          </a:p>
        </p:txBody>
      </p:sp>
      <p:sp>
        <p:nvSpPr>
          <p:cNvPr id="3" name="Vertical Text Placeholder 2">
            <a:extLst>
              <a:ext uri="{FF2B5EF4-FFF2-40B4-BE49-F238E27FC236}">
                <a16:creationId xmlns:a16="http://schemas.microsoft.com/office/drawing/2014/main" id="{5CC062F3-DF7B-4616-9A17-5DCF6AEFC3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4D2248FD-E79D-488C-B726-8FA084A94290}"/>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5" name="Footer Placeholder 4">
            <a:extLst>
              <a:ext uri="{FF2B5EF4-FFF2-40B4-BE49-F238E27FC236}">
                <a16:creationId xmlns:a16="http://schemas.microsoft.com/office/drawing/2014/main" id="{76C86CBB-1808-4643-B464-0B4054D342E7}"/>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582221BE-27A4-4BCB-9914-49B77071BADF}"/>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313658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AD3F1-59BA-42DA-8969-06A7382DE9D7}"/>
              </a:ext>
            </a:extLst>
          </p:cNvPr>
          <p:cNvSpPr>
            <a:spLocks noGrp="1"/>
          </p:cNvSpPr>
          <p:nvPr>
            <p:ph type="title"/>
          </p:nvPr>
        </p:nvSpPr>
        <p:spPr/>
        <p:txBody>
          <a:bodyPr/>
          <a:lstStyle/>
          <a:p>
            <a:r>
              <a:rPr lang="en-US"/>
              <a:t>Click to edit Master title style</a:t>
            </a:r>
            <a:endParaRPr lang="fr-CA"/>
          </a:p>
        </p:txBody>
      </p:sp>
      <p:sp>
        <p:nvSpPr>
          <p:cNvPr id="3" name="Content Placeholder 2">
            <a:extLst>
              <a:ext uri="{FF2B5EF4-FFF2-40B4-BE49-F238E27FC236}">
                <a16:creationId xmlns:a16="http://schemas.microsoft.com/office/drawing/2014/main" id="{BF9010CE-37FD-4B4E-B6A5-0B701B6777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1FEBCEA7-44D0-452C-ADFC-DF6513EE53D6}"/>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5" name="Footer Placeholder 4">
            <a:extLst>
              <a:ext uri="{FF2B5EF4-FFF2-40B4-BE49-F238E27FC236}">
                <a16:creationId xmlns:a16="http://schemas.microsoft.com/office/drawing/2014/main" id="{5C22D2B1-92B3-410C-A3BB-9B66E36E9269}"/>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A9F8F996-17A5-47E8-A67F-AB6F306B46C8}"/>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1772438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CFDB8-F96C-4C71-B688-2BF9DA714A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CA"/>
          </a:p>
        </p:txBody>
      </p:sp>
      <p:sp>
        <p:nvSpPr>
          <p:cNvPr id="3" name="Text Placeholder 2">
            <a:extLst>
              <a:ext uri="{FF2B5EF4-FFF2-40B4-BE49-F238E27FC236}">
                <a16:creationId xmlns:a16="http://schemas.microsoft.com/office/drawing/2014/main" id="{DAE1FB18-AA99-482D-9D72-5A7084C2A9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2D71A5-CED4-41DA-A341-4D785FB4D66D}"/>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5" name="Footer Placeholder 4">
            <a:extLst>
              <a:ext uri="{FF2B5EF4-FFF2-40B4-BE49-F238E27FC236}">
                <a16:creationId xmlns:a16="http://schemas.microsoft.com/office/drawing/2014/main" id="{811F30A8-D8F6-4094-A939-F140BBB4BCDD}"/>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E672B036-5875-43C4-9471-3B07A1E6AD00}"/>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1690808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33684-568F-45F0-8849-990353CE5694}"/>
              </a:ext>
            </a:extLst>
          </p:cNvPr>
          <p:cNvSpPr>
            <a:spLocks noGrp="1"/>
          </p:cNvSpPr>
          <p:nvPr>
            <p:ph type="title"/>
          </p:nvPr>
        </p:nvSpPr>
        <p:spPr/>
        <p:txBody>
          <a:bodyPr/>
          <a:lstStyle/>
          <a:p>
            <a:r>
              <a:rPr lang="en-US"/>
              <a:t>Click to edit Master title style</a:t>
            </a:r>
            <a:endParaRPr lang="fr-CA"/>
          </a:p>
        </p:txBody>
      </p:sp>
      <p:sp>
        <p:nvSpPr>
          <p:cNvPr id="3" name="Content Placeholder 2">
            <a:extLst>
              <a:ext uri="{FF2B5EF4-FFF2-40B4-BE49-F238E27FC236}">
                <a16:creationId xmlns:a16="http://schemas.microsoft.com/office/drawing/2014/main" id="{9347A2AD-2F7A-4ABC-BCCB-DEB7AFDF2B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Content Placeholder 3">
            <a:extLst>
              <a:ext uri="{FF2B5EF4-FFF2-40B4-BE49-F238E27FC236}">
                <a16:creationId xmlns:a16="http://schemas.microsoft.com/office/drawing/2014/main" id="{196A82A7-67FB-4872-B41E-5CCC73FE01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Date Placeholder 4">
            <a:extLst>
              <a:ext uri="{FF2B5EF4-FFF2-40B4-BE49-F238E27FC236}">
                <a16:creationId xmlns:a16="http://schemas.microsoft.com/office/drawing/2014/main" id="{56C8FC35-92D7-4C12-A75B-56B67915D35D}"/>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6" name="Footer Placeholder 5">
            <a:extLst>
              <a:ext uri="{FF2B5EF4-FFF2-40B4-BE49-F238E27FC236}">
                <a16:creationId xmlns:a16="http://schemas.microsoft.com/office/drawing/2014/main" id="{7840B225-C4CB-458F-8F32-15BC1DA575B6}"/>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873EFD10-2FDC-4CF8-85BB-244205D69183}"/>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1486782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ADDF2-819B-4899-ABE5-72A465815E64}"/>
              </a:ext>
            </a:extLst>
          </p:cNvPr>
          <p:cNvSpPr>
            <a:spLocks noGrp="1"/>
          </p:cNvSpPr>
          <p:nvPr>
            <p:ph type="title"/>
          </p:nvPr>
        </p:nvSpPr>
        <p:spPr>
          <a:xfrm>
            <a:off x="839788" y="365125"/>
            <a:ext cx="10515600" cy="1325563"/>
          </a:xfrm>
        </p:spPr>
        <p:txBody>
          <a:bodyPr/>
          <a:lstStyle/>
          <a:p>
            <a:r>
              <a:rPr lang="en-US"/>
              <a:t>Click to edit Master title style</a:t>
            </a:r>
            <a:endParaRPr lang="fr-CA"/>
          </a:p>
        </p:txBody>
      </p:sp>
      <p:sp>
        <p:nvSpPr>
          <p:cNvPr id="3" name="Text Placeholder 2">
            <a:extLst>
              <a:ext uri="{FF2B5EF4-FFF2-40B4-BE49-F238E27FC236}">
                <a16:creationId xmlns:a16="http://schemas.microsoft.com/office/drawing/2014/main" id="{A3E5A915-4192-42F5-BE20-2283F5D522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820A96-98AC-4286-B86A-853CEE4CBA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Text Placeholder 4">
            <a:extLst>
              <a:ext uri="{FF2B5EF4-FFF2-40B4-BE49-F238E27FC236}">
                <a16:creationId xmlns:a16="http://schemas.microsoft.com/office/drawing/2014/main" id="{3B08E626-A1EA-4D93-83F9-78A420D44A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5069ED-893D-4DFA-A069-866C3A189F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Date Placeholder 6">
            <a:extLst>
              <a:ext uri="{FF2B5EF4-FFF2-40B4-BE49-F238E27FC236}">
                <a16:creationId xmlns:a16="http://schemas.microsoft.com/office/drawing/2014/main" id="{78D5F1AB-1DC9-49F4-95A5-1E9C05A3D6DC}"/>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8" name="Footer Placeholder 7">
            <a:extLst>
              <a:ext uri="{FF2B5EF4-FFF2-40B4-BE49-F238E27FC236}">
                <a16:creationId xmlns:a16="http://schemas.microsoft.com/office/drawing/2014/main" id="{018E2D2B-8698-40DD-BFD2-F2FFBEC53BBB}"/>
              </a:ext>
            </a:extLst>
          </p:cNvPr>
          <p:cNvSpPr>
            <a:spLocks noGrp="1"/>
          </p:cNvSpPr>
          <p:nvPr>
            <p:ph type="ftr" sz="quarter" idx="11"/>
          </p:nvPr>
        </p:nvSpPr>
        <p:spPr/>
        <p:txBody>
          <a:bodyPr/>
          <a:lstStyle/>
          <a:p>
            <a:endParaRPr lang="fr-CA"/>
          </a:p>
        </p:txBody>
      </p:sp>
      <p:sp>
        <p:nvSpPr>
          <p:cNvPr id="9" name="Slide Number Placeholder 8">
            <a:extLst>
              <a:ext uri="{FF2B5EF4-FFF2-40B4-BE49-F238E27FC236}">
                <a16:creationId xmlns:a16="http://schemas.microsoft.com/office/drawing/2014/main" id="{500FC18A-1AF1-4693-A8BC-17D4EC64F6BE}"/>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1370545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4068-1E1D-470B-B469-D59DCE03D6B6}"/>
              </a:ext>
            </a:extLst>
          </p:cNvPr>
          <p:cNvSpPr>
            <a:spLocks noGrp="1"/>
          </p:cNvSpPr>
          <p:nvPr>
            <p:ph type="title"/>
          </p:nvPr>
        </p:nvSpPr>
        <p:spPr/>
        <p:txBody>
          <a:bodyPr/>
          <a:lstStyle/>
          <a:p>
            <a:r>
              <a:rPr lang="en-US"/>
              <a:t>Click to edit Master title style</a:t>
            </a:r>
            <a:endParaRPr lang="fr-CA"/>
          </a:p>
        </p:txBody>
      </p:sp>
      <p:sp>
        <p:nvSpPr>
          <p:cNvPr id="3" name="Date Placeholder 2">
            <a:extLst>
              <a:ext uri="{FF2B5EF4-FFF2-40B4-BE49-F238E27FC236}">
                <a16:creationId xmlns:a16="http://schemas.microsoft.com/office/drawing/2014/main" id="{48B6315A-E4A4-47F2-B7AE-934440DD54A9}"/>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4" name="Footer Placeholder 3">
            <a:extLst>
              <a:ext uri="{FF2B5EF4-FFF2-40B4-BE49-F238E27FC236}">
                <a16:creationId xmlns:a16="http://schemas.microsoft.com/office/drawing/2014/main" id="{B4771619-D0A0-4F11-AE50-9988ABB3DE12}"/>
              </a:ext>
            </a:extLst>
          </p:cNvPr>
          <p:cNvSpPr>
            <a:spLocks noGrp="1"/>
          </p:cNvSpPr>
          <p:nvPr>
            <p:ph type="ftr" sz="quarter" idx="11"/>
          </p:nvPr>
        </p:nvSpPr>
        <p:spPr/>
        <p:txBody>
          <a:bodyPr/>
          <a:lstStyle/>
          <a:p>
            <a:endParaRPr lang="fr-CA"/>
          </a:p>
        </p:txBody>
      </p:sp>
      <p:sp>
        <p:nvSpPr>
          <p:cNvPr id="5" name="Slide Number Placeholder 4">
            <a:extLst>
              <a:ext uri="{FF2B5EF4-FFF2-40B4-BE49-F238E27FC236}">
                <a16:creationId xmlns:a16="http://schemas.microsoft.com/office/drawing/2014/main" id="{6178B69F-D72C-411C-9C12-106B07991156}"/>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669973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E3A654-E71B-4662-94B1-7641C15D1FA8}"/>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3" name="Footer Placeholder 2">
            <a:extLst>
              <a:ext uri="{FF2B5EF4-FFF2-40B4-BE49-F238E27FC236}">
                <a16:creationId xmlns:a16="http://schemas.microsoft.com/office/drawing/2014/main" id="{FAEA7559-252A-4FDA-9E11-31CA0E8C4226}"/>
              </a:ext>
            </a:extLst>
          </p:cNvPr>
          <p:cNvSpPr>
            <a:spLocks noGrp="1"/>
          </p:cNvSpPr>
          <p:nvPr>
            <p:ph type="ftr" sz="quarter" idx="11"/>
          </p:nvPr>
        </p:nvSpPr>
        <p:spPr/>
        <p:txBody>
          <a:bodyPr/>
          <a:lstStyle/>
          <a:p>
            <a:endParaRPr lang="fr-CA"/>
          </a:p>
        </p:txBody>
      </p:sp>
      <p:sp>
        <p:nvSpPr>
          <p:cNvPr id="4" name="Slide Number Placeholder 3">
            <a:extLst>
              <a:ext uri="{FF2B5EF4-FFF2-40B4-BE49-F238E27FC236}">
                <a16:creationId xmlns:a16="http://schemas.microsoft.com/office/drawing/2014/main" id="{51BBA893-D269-4B87-BE1A-0C1D4CBDD382}"/>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3800790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6FC4B-ED81-4270-9254-DB281B1135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A"/>
          </a:p>
        </p:txBody>
      </p:sp>
      <p:sp>
        <p:nvSpPr>
          <p:cNvPr id="3" name="Content Placeholder 2">
            <a:extLst>
              <a:ext uri="{FF2B5EF4-FFF2-40B4-BE49-F238E27FC236}">
                <a16:creationId xmlns:a16="http://schemas.microsoft.com/office/drawing/2014/main" id="{14B3CDD5-997C-4045-B1C8-98E75EAFF6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Text Placeholder 3">
            <a:extLst>
              <a:ext uri="{FF2B5EF4-FFF2-40B4-BE49-F238E27FC236}">
                <a16:creationId xmlns:a16="http://schemas.microsoft.com/office/drawing/2014/main" id="{614BEDDE-ABA3-48E6-96B8-1B39D1E87C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A76C7A-EB84-4283-94D9-1E0C246777D1}"/>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6" name="Footer Placeholder 5">
            <a:extLst>
              <a:ext uri="{FF2B5EF4-FFF2-40B4-BE49-F238E27FC236}">
                <a16:creationId xmlns:a16="http://schemas.microsoft.com/office/drawing/2014/main" id="{64523298-2171-430D-BDDD-02271F82AEF1}"/>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A5A153B3-BB03-41E9-A2C3-114F13D31467}"/>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1820264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112EA-C622-4CEE-9E39-C99B5D900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A"/>
          </a:p>
        </p:txBody>
      </p:sp>
      <p:sp>
        <p:nvSpPr>
          <p:cNvPr id="3" name="Picture Placeholder 2">
            <a:extLst>
              <a:ext uri="{FF2B5EF4-FFF2-40B4-BE49-F238E27FC236}">
                <a16:creationId xmlns:a16="http://schemas.microsoft.com/office/drawing/2014/main" id="{5ACEC80E-BDEE-4EB7-91E5-2BBAD25A57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Text Placeholder 3">
            <a:extLst>
              <a:ext uri="{FF2B5EF4-FFF2-40B4-BE49-F238E27FC236}">
                <a16:creationId xmlns:a16="http://schemas.microsoft.com/office/drawing/2014/main" id="{0708D6BC-5CB1-4FBE-A178-AA4315011B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4F229F-F1B4-416E-A36E-DF28D683A622}"/>
              </a:ext>
            </a:extLst>
          </p:cNvPr>
          <p:cNvSpPr>
            <a:spLocks noGrp="1"/>
          </p:cNvSpPr>
          <p:nvPr>
            <p:ph type="dt" sz="half" idx="10"/>
          </p:nvPr>
        </p:nvSpPr>
        <p:spPr/>
        <p:txBody>
          <a:bodyPr/>
          <a:lstStyle/>
          <a:p>
            <a:fld id="{2256AE33-A6DD-47CC-B0F5-E202F3D8D3EB}" type="datetimeFigureOut">
              <a:rPr lang="fr-CA" smtClean="0"/>
              <a:t>2024-01-02</a:t>
            </a:fld>
            <a:endParaRPr lang="fr-CA"/>
          </a:p>
        </p:txBody>
      </p:sp>
      <p:sp>
        <p:nvSpPr>
          <p:cNvPr id="6" name="Footer Placeholder 5">
            <a:extLst>
              <a:ext uri="{FF2B5EF4-FFF2-40B4-BE49-F238E27FC236}">
                <a16:creationId xmlns:a16="http://schemas.microsoft.com/office/drawing/2014/main" id="{17E2B398-6E5B-4015-871E-778CA53598B4}"/>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E1C1B9C6-ED8A-4BDE-A626-03B0ABF9FBDA}"/>
              </a:ext>
            </a:extLst>
          </p:cNvPr>
          <p:cNvSpPr>
            <a:spLocks noGrp="1"/>
          </p:cNvSpPr>
          <p:nvPr>
            <p:ph type="sldNum" sz="quarter" idx="12"/>
          </p:nvPr>
        </p:nvSpPr>
        <p:spPr/>
        <p:txBody>
          <a:bodyPr/>
          <a:lstStyle/>
          <a:p>
            <a:fld id="{7E67FF1A-E00A-4A47-AB7E-0EC83A67984E}" type="slidenum">
              <a:rPr lang="fr-CA" smtClean="0"/>
              <a:t>‹#›</a:t>
            </a:fld>
            <a:endParaRPr lang="fr-CA"/>
          </a:p>
        </p:txBody>
      </p:sp>
    </p:spTree>
    <p:extLst>
      <p:ext uri="{BB962C8B-B14F-4D97-AF65-F5344CB8AC3E}">
        <p14:creationId xmlns:p14="http://schemas.microsoft.com/office/powerpoint/2010/main" val="2130052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160E1D-F464-44BF-82CE-67E88E342D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a:extLst>
              <a:ext uri="{FF2B5EF4-FFF2-40B4-BE49-F238E27FC236}">
                <a16:creationId xmlns:a16="http://schemas.microsoft.com/office/drawing/2014/main" id="{685B2926-0B52-48D6-A81D-E2826F4321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F1EDDF23-F7AF-4495-BB48-AAB21273DE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56AE33-A6DD-47CC-B0F5-E202F3D8D3EB}" type="datetimeFigureOut">
              <a:rPr lang="fr-CA" smtClean="0"/>
              <a:t>2024-01-02</a:t>
            </a:fld>
            <a:endParaRPr lang="fr-CA"/>
          </a:p>
        </p:txBody>
      </p:sp>
      <p:sp>
        <p:nvSpPr>
          <p:cNvPr id="5" name="Footer Placeholder 4">
            <a:extLst>
              <a:ext uri="{FF2B5EF4-FFF2-40B4-BE49-F238E27FC236}">
                <a16:creationId xmlns:a16="http://schemas.microsoft.com/office/drawing/2014/main" id="{09E87A8F-5F60-440B-9DB7-2A1EA3F683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a:extLst>
              <a:ext uri="{FF2B5EF4-FFF2-40B4-BE49-F238E27FC236}">
                <a16:creationId xmlns:a16="http://schemas.microsoft.com/office/drawing/2014/main" id="{A0AA5E1D-7547-4A83-9A74-2741B8A526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67FF1A-E00A-4A47-AB7E-0EC83A67984E}" type="slidenum">
              <a:rPr lang="fr-CA" smtClean="0"/>
              <a:t>‹#›</a:t>
            </a:fld>
            <a:endParaRPr lang="fr-CA"/>
          </a:p>
        </p:txBody>
      </p:sp>
    </p:spTree>
    <p:extLst>
      <p:ext uri="{BB962C8B-B14F-4D97-AF65-F5344CB8AC3E}">
        <p14:creationId xmlns:p14="http://schemas.microsoft.com/office/powerpoint/2010/main" val="1756808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729F3C9-4645-4216-8AF3-528256DB7C1E}"/>
              </a:ext>
            </a:extLst>
          </p:cNvPr>
          <p:cNvSpPr/>
          <p:nvPr/>
        </p:nvSpPr>
        <p:spPr>
          <a:xfrm>
            <a:off x="5067300" y="2371721"/>
            <a:ext cx="2057400" cy="2114550"/>
          </a:xfrm>
          <a:prstGeom prst="ellipse">
            <a:avLst/>
          </a:prstGeom>
          <a:solidFill>
            <a:srgbClr val="0070C0"/>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6" name="Oval 5">
            <a:extLst>
              <a:ext uri="{FF2B5EF4-FFF2-40B4-BE49-F238E27FC236}">
                <a16:creationId xmlns:a16="http://schemas.microsoft.com/office/drawing/2014/main" id="{9F1CA463-528B-4BD9-8647-BF8418069067}"/>
              </a:ext>
            </a:extLst>
          </p:cNvPr>
          <p:cNvSpPr/>
          <p:nvPr/>
        </p:nvSpPr>
        <p:spPr>
          <a:xfrm>
            <a:off x="5176837" y="2514601"/>
            <a:ext cx="1838326" cy="18287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1" name="TextBox 10">
            <a:extLst>
              <a:ext uri="{FF2B5EF4-FFF2-40B4-BE49-F238E27FC236}">
                <a16:creationId xmlns:a16="http://schemas.microsoft.com/office/drawing/2014/main" id="{69285DB0-0703-4BB9-8794-4EA3B9600701}"/>
              </a:ext>
            </a:extLst>
          </p:cNvPr>
          <p:cNvSpPr txBox="1"/>
          <p:nvPr/>
        </p:nvSpPr>
        <p:spPr>
          <a:xfrm>
            <a:off x="5603081" y="2151727"/>
            <a:ext cx="985838" cy="2554545"/>
          </a:xfrm>
          <a:prstGeom prst="rect">
            <a:avLst/>
          </a:prstGeom>
          <a:noFill/>
        </p:spPr>
        <p:txBody>
          <a:bodyPr wrap="square" rtlCol="0">
            <a:spAutoFit/>
          </a:bodyPr>
          <a:lstStyle/>
          <a:p>
            <a:r>
              <a:rPr lang="fr-FR" sz="16000" dirty="0">
                <a:solidFill>
                  <a:srgbClr val="0070C0"/>
                </a:solidFill>
              </a:rPr>
              <a:t>5</a:t>
            </a:r>
            <a:endParaRPr lang="fr-CA" sz="16000" dirty="0">
              <a:solidFill>
                <a:srgbClr val="0070C0"/>
              </a:solidFill>
            </a:endParaRPr>
          </a:p>
        </p:txBody>
      </p:sp>
      <p:sp>
        <p:nvSpPr>
          <p:cNvPr id="12" name="TextBox 11">
            <a:extLst>
              <a:ext uri="{FF2B5EF4-FFF2-40B4-BE49-F238E27FC236}">
                <a16:creationId xmlns:a16="http://schemas.microsoft.com/office/drawing/2014/main" id="{8802FF96-85B3-4E08-841E-FC6CDB0C750F}"/>
              </a:ext>
            </a:extLst>
          </p:cNvPr>
          <p:cNvSpPr txBox="1"/>
          <p:nvPr/>
        </p:nvSpPr>
        <p:spPr>
          <a:xfrm>
            <a:off x="5603081" y="1987788"/>
            <a:ext cx="985838" cy="2554545"/>
          </a:xfrm>
          <a:prstGeom prst="rect">
            <a:avLst/>
          </a:prstGeom>
          <a:noFill/>
        </p:spPr>
        <p:txBody>
          <a:bodyPr wrap="square" rtlCol="0">
            <a:spAutoFit/>
          </a:bodyPr>
          <a:lstStyle/>
          <a:p>
            <a:r>
              <a:rPr lang="fr-FR" sz="16000" dirty="0">
                <a:solidFill>
                  <a:srgbClr val="0070C0"/>
                </a:solidFill>
              </a:rPr>
              <a:t>1</a:t>
            </a:r>
            <a:endParaRPr lang="fr-CA" sz="16000" dirty="0">
              <a:solidFill>
                <a:srgbClr val="0070C0"/>
              </a:solidFill>
            </a:endParaRPr>
          </a:p>
        </p:txBody>
      </p:sp>
      <p:sp>
        <p:nvSpPr>
          <p:cNvPr id="13" name="TextBox 12">
            <a:extLst>
              <a:ext uri="{FF2B5EF4-FFF2-40B4-BE49-F238E27FC236}">
                <a16:creationId xmlns:a16="http://schemas.microsoft.com/office/drawing/2014/main" id="{44C14EA4-C132-41D7-B17F-4A6D4D7B5603}"/>
              </a:ext>
            </a:extLst>
          </p:cNvPr>
          <p:cNvSpPr txBox="1"/>
          <p:nvPr/>
        </p:nvSpPr>
        <p:spPr>
          <a:xfrm>
            <a:off x="5603081" y="2151727"/>
            <a:ext cx="985838" cy="2554545"/>
          </a:xfrm>
          <a:prstGeom prst="rect">
            <a:avLst/>
          </a:prstGeom>
          <a:noFill/>
        </p:spPr>
        <p:txBody>
          <a:bodyPr wrap="square" rtlCol="0">
            <a:spAutoFit/>
          </a:bodyPr>
          <a:lstStyle/>
          <a:p>
            <a:r>
              <a:rPr lang="fr-FR" sz="16000" dirty="0">
                <a:solidFill>
                  <a:srgbClr val="0070C0"/>
                </a:solidFill>
              </a:rPr>
              <a:t>3</a:t>
            </a:r>
            <a:endParaRPr lang="fr-CA" sz="16000" dirty="0">
              <a:solidFill>
                <a:srgbClr val="0070C0"/>
              </a:solidFill>
            </a:endParaRPr>
          </a:p>
        </p:txBody>
      </p:sp>
      <p:sp>
        <p:nvSpPr>
          <p:cNvPr id="14" name="TextBox 13">
            <a:extLst>
              <a:ext uri="{FF2B5EF4-FFF2-40B4-BE49-F238E27FC236}">
                <a16:creationId xmlns:a16="http://schemas.microsoft.com/office/drawing/2014/main" id="{DBA7FED5-113C-40EE-8F6A-1F80308C1747}"/>
              </a:ext>
            </a:extLst>
          </p:cNvPr>
          <p:cNvSpPr txBox="1"/>
          <p:nvPr/>
        </p:nvSpPr>
        <p:spPr>
          <a:xfrm>
            <a:off x="5603081" y="1991177"/>
            <a:ext cx="985838" cy="2554545"/>
          </a:xfrm>
          <a:prstGeom prst="rect">
            <a:avLst/>
          </a:prstGeom>
          <a:noFill/>
        </p:spPr>
        <p:txBody>
          <a:bodyPr wrap="square" rtlCol="0">
            <a:spAutoFit/>
          </a:bodyPr>
          <a:lstStyle/>
          <a:p>
            <a:r>
              <a:rPr lang="fr-FR" sz="16000" dirty="0">
                <a:solidFill>
                  <a:srgbClr val="0070C0"/>
                </a:solidFill>
              </a:rPr>
              <a:t>2</a:t>
            </a:r>
            <a:endParaRPr lang="fr-CA" sz="16000" dirty="0">
              <a:solidFill>
                <a:srgbClr val="0070C0"/>
              </a:solidFill>
            </a:endParaRPr>
          </a:p>
        </p:txBody>
      </p:sp>
      <p:sp>
        <p:nvSpPr>
          <p:cNvPr id="15" name="TextBox 14">
            <a:extLst>
              <a:ext uri="{FF2B5EF4-FFF2-40B4-BE49-F238E27FC236}">
                <a16:creationId xmlns:a16="http://schemas.microsoft.com/office/drawing/2014/main" id="{81367B0C-9C97-464E-A1F4-999C27613292}"/>
              </a:ext>
            </a:extLst>
          </p:cNvPr>
          <p:cNvSpPr txBox="1"/>
          <p:nvPr/>
        </p:nvSpPr>
        <p:spPr>
          <a:xfrm>
            <a:off x="5472112" y="2151722"/>
            <a:ext cx="1247776" cy="2554545"/>
          </a:xfrm>
          <a:prstGeom prst="rect">
            <a:avLst/>
          </a:prstGeom>
          <a:noFill/>
        </p:spPr>
        <p:txBody>
          <a:bodyPr wrap="square" rtlCol="0">
            <a:spAutoFit/>
          </a:bodyPr>
          <a:lstStyle/>
          <a:p>
            <a:r>
              <a:rPr lang="fr-FR" sz="16000" dirty="0">
                <a:solidFill>
                  <a:srgbClr val="0070C0"/>
                </a:solidFill>
              </a:rPr>
              <a:t>4</a:t>
            </a:r>
            <a:endParaRPr lang="fr-CA" sz="16000" dirty="0">
              <a:solidFill>
                <a:srgbClr val="0070C0"/>
              </a:solidFill>
            </a:endParaRPr>
          </a:p>
        </p:txBody>
      </p:sp>
      <p:pic>
        <p:nvPicPr>
          <p:cNvPr id="22" name="CLOCKTick_Tic tac mecanique 5 (ID 2816)_LS">
            <a:hlinkClick r:id="" action="ppaction://media"/>
            <a:extLst>
              <a:ext uri="{FF2B5EF4-FFF2-40B4-BE49-F238E27FC236}">
                <a16:creationId xmlns:a16="http://schemas.microsoft.com/office/drawing/2014/main" id="{E254003D-9594-4A3B-B8A7-14E82DE48E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947352" y="6858000"/>
            <a:ext cx="609600" cy="609600"/>
          </a:xfrm>
          <a:prstGeom prst="rect">
            <a:avLst/>
          </a:prstGeom>
        </p:spPr>
      </p:pic>
      <p:sp>
        <p:nvSpPr>
          <p:cNvPr id="21" name="TextBox 20">
            <a:extLst>
              <a:ext uri="{FF2B5EF4-FFF2-40B4-BE49-F238E27FC236}">
                <a16:creationId xmlns:a16="http://schemas.microsoft.com/office/drawing/2014/main" id="{446E141A-E664-4BAB-8434-8751DBC94ABD}"/>
              </a:ext>
            </a:extLst>
          </p:cNvPr>
          <p:cNvSpPr txBox="1"/>
          <p:nvPr/>
        </p:nvSpPr>
        <p:spPr>
          <a:xfrm>
            <a:off x="5523778" y="2068060"/>
            <a:ext cx="1144444" cy="2554545"/>
          </a:xfrm>
          <a:prstGeom prst="rect">
            <a:avLst/>
          </a:prstGeom>
          <a:noFill/>
        </p:spPr>
        <p:txBody>
          <a:bodyPr wrap="square">
            <a:spAutoFit/>
          </a:bodyPr>
          <a:lstStyle/>
          <a:p>
            <a:r>
              <a:rPr lang="fr-FR" sz="16000" dirty="0">
                <a:solidFill>
                  <a:srgbClr val="0070C0"/>
                </a:solidFill>
              </a:rPr>
              <a:t>0</a:t>
            </a:r>
            <a:endParaRPr lang="fr-CA" sz="16000" dirty="0">
              <a:solidFill>
                <a:srgbClr val="0070C0"/>
              </a:solidFill>
            </a:endParaRPr>
          </a:p>
        </p:txBody>
      </p:sp>
    </p:spTree>
    <p:extLst>
      <p:ext uri="{BB962C8B-B14F-4D97-AF65-F5344CB8AC3E}">
        <p14:creationId xmlns:p14="http://schemas.microsoft.com/office/powerpoint/2010/main" val="758193294"/>
      </p:ext>
    </p:extLst>
  </p:cSld>
  <p:clrMapOvr>
    <a:masterClrMapping/>
  </p:clrMapOvr>
  <mc:AlternateContent xmlns:mc="http://schemas.openxmlformats.org/markup-compatibility/2006" xmlns:p14="http://schemas.microsoft.com/office/powerpoint/2010/main">
    <mc:Choice Requires="p14">
      <p:transition p14:dur="10" advTm="6299"/>
    </mc:Choice>
    <mc:Fallback xmlns="">
      <p:transition advTm="6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10000"/>
                                  </p:stCondLst>
                                  <p:childTnLst>
                                    <p:cmd type="call" cmd="playFrom(0.0)">
                                      <p:cBhvr>
                                        <p:cTn id="6" dur="28573"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repeatCount="500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1000"/>
                                        <p:tgtEl>
                                          <p:spTgt spid="6"/>
                                        </p:tgtEl>
                                      </p:cBhvr>
                                    </p:animEffect>
                                  </p:childTnLst>
                                </p:cTn>
                              </p:par>
                              <p:par>
                                <p:cTn id="12" presetID="21" presetClass="entr" presetSubtype="1" repeatCount="500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1000"/>
                                        <p:tgtEl>
                                          <p:spTgt spid="4"/>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100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grpId="0" nodeType="withEffect">
                                  <p:stCondLst>
                                    <p:cond delay="100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xit" presetSubtype="0" fill="hold" grpId="1" nodeType="withEffect">
                                  <p:stCondLst>
                                    <p:cond delay="200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grpId="0" nodeType="withEffect">
                                  <p:stCondLst>
                                    <p:cond delay="200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xit" presetSubtype="0" fill="hold" grpId="1" nodeType="withEffect">
                                  <p:stCondLst>
                                    <p:cond delay="300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ntr" presetSubtype="0" fill="hold" grpId="0" nodeType="withEffect">
                                  <p:stCondLst>
                                    <p:cond delay="300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xit" presetSubtype="0" fill="hold" grpId="1" nodeType="withEffect">
                                  <p:stCondLst>
                                    <p:cond delay="400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ntr" presetSubtype="0" fill="hold" grpId="0" nodeType="withEffect">
                                  <p:stCondLst>
                                    <p:cond delay="400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xit" presetSubtype="0" fill="hold" grpId="1" nodeType="withEffect">
                                  <p:stCondLst>
                                    <p:cond delay="500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500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7" fill="hold" display="0">
                  <p:stCondLst>
                    <p:cond delay="indefinite"/>
                  </p:stCondLst>
                  <p:endCondLst>
                    <p:cond evt="onStopAudio" delay="0">
                      <p:tgtEl>
                        <p:sldTgt/>
                      </p:tgtEl>
                    </p:cond>
                  </p:endCondLst>
                </p:cTn>
                <p:tgtEl>
                  <p:spTgt spid="22"/>
                </p:tgtEl>
              </p:cMediaNode>
            </p:audio>
          </p:childTnLst>
        </p:cTn>
      </p:par>
    </p:tnLst>
    <p:bldLst>
      <p:bldP spid="4" grpId="0" animBg="1"/>
      <p:bldP spid="6" grpId="0" animBg="1"/>
      <p:bldP spid="11" grpId="0"/>
      <p:bldP spid="11" grpId="1"/>
      <p:bldP spid="12" grpId="0"/>
      <p:bldP spid="12" grpId="1"/>
      <p:bldP spid="13" grpId="0"/>
      <p:bldP spid="13" grpId="1"/>
      <p:bldP spid="14" grpId="0"/>
      <p:bldP spid="14" grpId="1"/>
      <p:bldP spid="15" grpId="0"/>
      <p:bldP spid="15" grpId="1"/>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E7F8AF-F6B6-47E1-BBA6-D10D420BEDC3}"/>
              </a:ext>
            </a:extLst>
          </p:cNvPr>
          <p:cNvSpPr txBox="1"/>
          <p:nvPr/>
        </p:nvSpPr>
        <p:spPr>
          <a:xfrm>
            <a:off x="337624" y="2505670"/>
            <a:ext cx="10625797" cy="923330"/>
          </a:xfrm>
          <a:prstGeom prst="rect">
            <a:avLst/>
          </a:prstGeom>
          <a:noFill/>
        </p:spPr>
        <p:txBody>
          <a:bodyPr wrap="square" rtlCol="0">
            <a:spAutoFit/>
          </a:bodyPr>
          <a:lstStyle/>
          <a:p>
            <a:pPr algn="ctr"/>
            <a:r>
              <a:rPr lang="en-GB" sz="5400" dirty="0">
                <a:solidFill>
                  <a:schemeClr val="bg1"/>
                </a:solidFill>
                <a:latin typeface="Segoe Print" panose="02000600000000000000" pitchFamily="2" charset="0"/>
              </a:rPr>
              <a:t>Thank</a:t>
            </a:r>
            <a:r>
              <a:rPr lang="fr-FR" sz="5400" dirty="0">
                <a:solidFill>
                  <a:schemeClr val="bg1"/>
                </a:solidFill>
                <a:latin typeface="Segoe Print" panose="02000600000000000000" pitchFamily="2" charset="0"/>
              </a:rPr>
              <a:t> </a:t>
            </a:r>
            <a:r>
              <a:rPr lang="en-GB" sz="5400" dirty="0">
                <a:solidFill>
                  <a:schemeClr val="bg1"/>
                </a:solidFill>
                <a:latin typeface="Segoe Print" panose="02000600000000000000" pitchFamily="2" charset="0"/>
              </a:rPr>
              <a:t>you for your attention</a:t>
            </a:r>
            <a:endParaRPr lang="en-GB" sz="5400" dirty="0">
              <a:latin typeface="Segoe Print" panose="02000600000000000000" pitchFamily="2" charset="0"/>
            </a:endParaRPr>
          </a:p>
        </p:txBody>
      </p:sp>
      <p:pic>
        <p:nvPicPr>
          <p:cNvPr id="7" name="Image 12" descr="Hand-Chalk.png">
            <a:extLst>
              <a:ext uri="{FF2B5EF4-FFF2-40B4-BE49-F238E27FC236}">
                <a16:creationId xmlns:a16="http://schemas.microsoft.com/office/drawing/2014/main" id="{F86733E6-0727-4269-A0D7-92FC2A7E6CC0}"/>
              </a:ext>
            </a:extLst>
          </p:cNvPr>
          <p:cNvPicPr>
            <a:picLocks noChangeAspect="1"/>
          </p:cNvPicPr>
          <p:nvPr/>
        </p:nvPicPr>
        <p:blipFill>
          <a:blip r:embed="rId3"/>
          <a:stretch>
            <a:fillRect/>
          </a:stretch>
        </p:blipFill>
        <p:spPr>
          <a:xfrm>
            <a:off x="1341119" y="4262511"/>
            <a:ext cx="1767840" cy="2257865"/>
          </a:xfrm>
          <a:prstGeom prst="rect">
            <a:avLst/>
          </a:prstGeom>
        </p:spPr>
      </p:pic>
    </p:spTree>
    <p:extLst>
      <p:ext uri="{BB962C8B-B14F-4D97-AF65-F5344CB8AC3E}">
        <p14:creationId xmlns:p14="http://schemas.microsoft.com/office/powerpoint/2010/main" val="4195124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0"/>
                                        <p:tgtEl>
                                          <p:spTgt spid="3">
                                            <p:txEl>
                                              <p:pRg st="0" end="0"/>
                                            </p:txEl>
                                          </p:spTgt>
                                        </p:tgtEl>
                                      </p:cBhvr>
                                    </p:animEffect>
                                  </p:childTnLst>
                                </p:cTn>
                              </p:par>
                              <p:par>
                                <p:cTn id="8" presetID="0" presetClass="path" presetSubtype="0" accel="50000" decel="50000" fill="hold" nodeType="withEffect">
                                  <p:stCondLst>
                                    <p:cond delay="0"/>
                                  </p:stCondLst>
                                  <p:childTnLst>
                                    <p:animMotion origin="layout" path="M -0.06367 -0.23356 L -0.06367 -0.23333 C -0.05312 -0.22639 -0.05443 -0.22454 -0.04179 -0.2294 C -0.04049 -0.23009 -0.03958 -0.23264 -0.03841 -0.23356 C -0.03685 -0.23472 -0.03528 -0.23495 -0.03372 -0.23565 C -0.03255 -0.23611 -0.03034 -0.23773 -0.03034 -0.2375 L -0.04648 -0.23773 C -0.04687 -0.22616 -0.047 -0.21435 -0.04752 -0.20278 C -0.04844 -0.18634 -0.05234 -0.19977 -0.04752 -0.17199 C -0.04713 -0.16967 -0.04531 -0.16921 -0.04414 -0.16782 C -0.04062 -0.16921 -0.03685 -0.16921 -0.03372 -0.17199 C -0.03125 -0.17407 -0.02799 -0.18217 -0.02799 -0.18194 C -0.02721 -0.18565 -0.02591 -0.18889 -0.02565 -0.19259 C -0.02344 -0.23287 -0.02552 -0.29259 -0.02331 -0.19467 C -0.02291 -0.19722 -0.02304 -0.20046 -0.02213 -0.20278 C -0.02096 -0.20625 -0.01719 -0.20787 -0.01523 -0.20903 C -0.01406 -0.20833 -0.01289 -0.20787 -0.01185 -0.20694 C -0.00859 -0.20393 -0.00742 -0.20116 -0.00495 -0.19653 C -0.00456 -0.19467 -0.00456 -0.19213 -0.00377 -0.19051 C -0.00286 -0.18866 -0.0013 -0.18796 -0.00026 -0.18634 C 0.00443 -0.17963 -0.00078 -0.18356 0.00664 -0.18032 C 0.00781 -0.18148 0.00938 -0.18217 0.01016 -0.18426 C 0.01107 -0.18727 0.01081 -0.1912 0.01133 -0.19467 C 0.01159 -0.19722 0.01211 -0.2 0.01237 -0.20278 C 0.01289 -0.20625 0.01237 -0.21042 0.01354 -0.21296 C 0.01459 -0.21528 0.01667 -0.21435 0.01823 -0.21505 C 0.0194 -0.21643 0.02031 -0.21875 0.02162 -0.21921 C 0.02878 -0.2213 0.02617 -0.1963 0.0263 -0.19467 C 0.02591 -0.18773 0.02643 -0.18055 0.02513 -0.17407 C 0.02474 -0.17199 0.02292 -0.17176 0.02162 -0.17199 C 0.01693 -0.17315 0.00781 -0.17824 0.00781 -0.17801 C 0.01198 -0.17963 0.01641 -0.18032 0.02044 -0.18217 C 0.02214 -0.1831 0.02344 -0.18634 0.02513 -0.18634 C 0.02617 -0.18634 0.02669 -0.18356 0.02748 -0.18217 C 0.0293 -0.1625 0.0263 -0.1706 0.03203 -0.17407 C 0.03425 -0.17546 0.03659 -0.17546 0.03893 -0.17616 C 0.04206 -0.19282 0.03789 -0.17407 0.04128 -0.17407 C 0.04323 -0.17407 0.04362 -0.17963 0.04479 -0.18217 C 0.04584 -0.18842 0.04571 -0.18935 0.04818 -0.19467 C 0.04922 -0.19676 0.05013 -0.19954 0.05169 -0.20069 C 0.05378 -0.20231 0.05625 -0.20208 0.0586 -0.20278 C 0.06198 -0.20139 0.06706 -0.20393 0.06901 -0.19861 C 0.08307 -0.15856 0.05834 -0.17592 0.07826 -0.16597 C 0.09271 -0.18148 0.08281 -0.1669 0.08516 -0.22546 C 0.08516 -0.22755 0.08594 -0.2294 0.08633 -0.23148 C 0.08711 -0.23704 0.08854 -0.24792 0.08854 -0.24768 C 0.08841 -0.2456 0.08828 -0.2213 0.08633 -0.21296 C 0.08568 -0.21088 0.08477 -0.20903 0.08399 -0.20694 C 0.0836 -0.20417 0.08334 -0.20139 0.08281 -0.19861 C 0.08073 -0.18912 0.07826 -0.18912 0.08399 -0.19259 C 0.08594 -0.20324 0.08373 -0.19467 0.08854 -0.20486 C 0.09584 -0.22037 0.08646 -0.20324 0.09323 -0.21505 C 0.09362 -0.21227 0.0944 -0.20972 0.0944 -0.20694 C 0.0944 -0.2 0.09141 -0.19815 0.08854 -0.19467 C 0.0875 -0.19305 0.08633 -0.19143 0.08516 -0.19051 C 0.0836 -0.18935 0.07891 -0.18842 0.08047 -0.18842 C 0.08242 -0.18842 0.08438 -0.18981 0.08633 -0.19051 C 0.08815 -0.18981 0.09037 -0.19028 0.09206 -0.18842 C 0.0931 -0.18727 0.09245 -0.18403 0.09323 -0.18217 C 0.09584 -0.17662 0.09779 -0.17616 0.1013 -0.17407 C 0.10794 -0.16227 0.10287 -0.16921 0.12201 -0.17407 C 0.12552 -0.175 0.12904 -0.17662 0.13242 -0.17824 L 0.13594 -0.18426 C 0.13633 -0.18032 0.13555 -0.17523 0.13685 -0.17199 C 0.13776 -0.17037 0.13932 -0.17338 0.1405 -0.17407 C 0.15117 -0.18125 0.14115 -0.17546 0.1543 -0.18217 C 0.15586 -0.18426 0.15847 -0.18518 0.15899 -0.18842 C 0.15977 -0.19444 0.16029 -0.21134 0.15781 -0.20694 C 0.15482 -0.20162 0.15703 -0.1919 0.15664 -0.18426 C 0.15573 -0.16319 0.15742 -0.16018 0.15326 -0.14537 C 0.15261 -0.14305 0.15182 -0.14097 0.15091 -0.13912 C 0.14948 -0.1368 0.14779 -0.13518 0.14623 -0.1331 C 0.13646 -0.13449 0.13451 -0.1294 0.13008 -0.13912 C 0.1293 -0.1412 0.12852 -0.14329 0.12787 -0.14537 C 0.12852 -0.14745 0.12904 -0.15 0.13008 -0.15139 C 0.13685 -0.1618 0.13386 -0.15486 0.13932 -0.15972 C 0.14831 -0.16759 0.13763 -0.16065 0.14623 -0.16597 C 0.14701 -0.16713 0.14766 -0.16921 0.14857 -0.16991 C 0.15 -0.1713 0.15169 -0.1713 0.15326 -0.17199 C 0.15443 -0.17268 0.15547 -0.17338 0.15664 -0.17407 C 0.15742 -0.17546 0.15834 -0.17662 0.15899 -0.17824 C 0.1599 -0.18079 0.16042 -0.1838 0.16133 -0.18634 C 0.16341 -0.19282 0.16901 -0.20532 0.17162 -0.20694 C 0.18008 -0.2118 0.17617 -0.20995 0.18321 -0.21296 C 0.1836 -0.21111 0.18438 -0.20903 0.18438 -0.20694 C 0.18438 -0.19051 0.18581 -0.18241 0.18086 -0.17199 C 0.17943 -0.16898 0.17787 -0.16643 0.1763 -0.16389 C 0.17357 -0.16458 0.17071 -0.16412 0.16823 -0.16597 C 0.16667 -0.1669 0.16446 -0.16921 0.16472 -0.17199 C 0.16472 -0.17222 0.17487 -0.21018 0.17748 -0.21296 L 0.18086 -0.21713 C 0.18959 -0.20555 0.18268 -0.21759 0.18776 -0.19259 C 0.18815 -0.19074 0.18946 -0.18981 0.19011 -0.18842 C 0.19141 -0.18588 0.19219 -0.18264 0.19362 -0.18032 C 0.19505 -0.17778 0.19974 -0.17222 0.20169 -0.16991 C 0.20248 -0.17338 0.20391 -0.17662 0.20391 -0.18032 C 0.20417 -0.18981 0.20287 -0.21852 0.20287 -0.20903 C 0.20287 -0.19653 0.20365 -0.18426 0.20391 -0.17199 C 0.20547 -0.17268 0.20716 -0.17268 0.2086 -0.17407 C 0.21003 -0.17546 0.21094 -0.17801 0.21198 -0.18032 C 0.21511 -0.1868 0.21498 -0.18981 0.21667 -0.19861 L 0.2155 -0.19259 C 0.21589 -0.18495 0.21459 -0.17662 0.21667 -0.16991 C 0.21784 -0.1662 0.2211 -0.16597 0.22357 -0.16597 C 0.22969 -0.16528 0.23594 -0.16713 0.24206 -0.16782 C 0.24323 -0.16921 0.24414 -0.1713 0.24544 -0.17199 C 0.24883 -0.17407 0.25443 -0.17037 0.25586 -0.17616 C 0.25899 -0.18796 0.25612 -0.20208 0.25703 -0.21505 C 0.25729 -0.21805 0.2586 -0.2206 0.25938 -0.22338 C 0.26133 -0.24051 0.25925 -0.22685 0.26276 -0.24167 C 0.26328 -0.24375 0.26328 -0.24606 0.26393 -0.24792 C 0.26511 -0.25116 0.26823 -0.25417 0.26979 -0.25602 C 0.26966 -0.25555 0.26979 -0.23611 0.26628 -0.23356 C 0.26263 -0.23079 0.2586 -0.23079 0.25469 -0.2294 C 0.25508 -0.22477 0.25417 -0.21875 0.25586 -0.21505 C 0.25716 -0.21227 0.26328 -0.22037 0.26393 -0.2213 C 0.26784 -0.21898 0.26628 -0.21921 0.26862 -0.21921 L 0.26276 -0.20903 C 0.27084 -0.20764 0.27904 -0.20764 0.28711 -0.20486 C 0.28932 -0.20393 0.28086 -0.20671 0.27995 -0.20278 C 0.27839 -0.19305 0.28086 -0.18217 0.28125 -0.17199 C 0.28203 -0.17338 0.28294 -0.17454 0.2836 -0.17616 C 0.28633 -0.18287 0.28711 -0.18866 0.29037 -0.19467 C 0.29193 -0.19699 0.29362 -0.19861 0.29518 -0.20069 C 0.29544 -0.20278 0.29649 -0.20486 0.29623 -0.20694 C 0.2961 -0.2088 0.29505 -0.21088 0.29401 -0.21111 C 0.29037 -0.21157 0.28711 -0.20972 0.2836 -0.20903 C 0.2862 -0.17106 0.28321 -0.20532 0.28594 -0.18634 C 0.28737 -0.17569 0.28594 -0.17616 0.29037 -0.16782 C 0.29297 -0.16319 0.29505 -0.16342 0.29857 -0.1618 C 0.30013 -0.16389 0.30182 -0.16551 0.30326 -0.16782 C 0.31068 -0.18125 0.30703 -0.19005 0.30781 -0.21296 C 0.30821 -0.2 0.30677 -0.18657 0.30899 -0.17407 C 0.30951 -0.17083 0.31237 -0.17755 0.31354 -0.18032 C 0.31511 -0.18333 0.31615 -0.1868 0.31706 -0.19051 C 0.32136 -0.20741 0.31693 -0.19838 0.32279 -0.21296 C 0.32344 -0.21458 0.32409 -0.2162 0.32513 -0.21713 C 0.32656 -0.21852 0.32826 -0.21852 0.32956 -0.21921 L 0.33321 -0.21505 L 0.33203 -0.21505 C 0.33477 -0.21319 0.3418 -0.20995 0.34479 -0.20486 C 0.3461 -0.20231 0.34675 -0.19884 0.34818 -0.19653 C 0.34948 -0.19467 0.35143 -0.19421 0.35287 -0.19259 C 0.35378 -0.19143 0.3543 -0.18981 0.35508 -0.18842 C 0.35742 -0.18912 0.36003 -0.18842 0.36081 -0.19051 C 0.36367 -0.19213 0.36472 -0.1956 0.3655 -0.19861 C 0.36875 -0.20995 0.36927 -0.21528 0.3655 -0.20694 C 0.36459 -0.20486 0.36393 -0.20278 0.36315 -0.20069 C 0.36354 -0.19467 0.36081 -0.18542 0.36432 -0.18217 C 0.36615 -0.17963 0.37995 -0.18449 0.38516 -0.18634 C 0.38555 -0.18912 0.38646 -0.19167 0.38633 -0.19467 C 0.38607 -0.19792 0.38373 -0.20995 0.38177 -0.21505 C 0.38177 -0.21296 0.38177 -0.21111 0.38164 -0.20903 C 0.38125 -0.20625 0.38112 -0.20324 0.38047 -0.20069 C 0.37995 -0.19838 0.37904 -0.19653 0.37826 -0.19467 C 0.37656 -0.18981 0.37656 -0.18495 0.37591 -0.18032 C 0.37552 -0.17824 0.37513 -0.17616 0.37474 -0.17407 C 0.37435 -0.1713 0.37422 -0.16852 0.37357 -0.16597 C 0.37305 -0.16366 0.37136 -0.1618 0.37123 -0.15972 C 0.37084 -0.15694 0.37044 -0.15417 0.37018 -0.15139 C 0.36966 -0.14676 0.37071 -0.14097 0.36901 -0.13704 C 0.36615 -0.1338 0.36081 -0.1331 0.36081 -0.13287 C 0.36081 -0.13449 0.35964 -0.13518 0.35977 -0.13704 C 0.36081 -0.15278 0.36094 -0.15926 0.36901 -0.16597 C 0.37005 -0.1669 0.37123 -0.16713 0.37136 -0.16782 C 0.37357 -0.1706 0.37448 -0.17361 0.37591 -0.17616 C 0.37656 -0.17778 0.37839 -0.17847 0.3793 -0.18032 C 0.38112 -0.18403 0.38177 -0.18842 0.38399 -0.19259 C 0.38477 -0.19467 0.38581 -0.1963 0.38633 -0.19861 C 0.38672 -0.20069 0.38659 -0.20324 0.38698 -0.20486 C 0.38985 -0.20903 0.39219 -0.20856 0.39557 -0.21111 C 0.40287 -0.21805 0.39271 -0.21319 0.40469 -0.21713 C 0.41055 -0.21505 0.4181 -0.21875 0.42201 -0.21111 C 0.42526 -0.20486 0.42188 -0.19444 0.42084 -0.18634 C 0.42071 -0.18449 0.4194 -0.18333 0.41862 -0.18217 C 0.41641 -0.1794 0.41393 -0.17685 0.41172 -0.17407 C 0.41055 -0.17268 0.40938 -0.1706 0.40807 -0.16991 L 0.40313 -0.16782 C 0.40091 -0.16921 0.39649 -0.16736 0.39557 -0.17199 C 0.39219 -0.18449 0.39714 -0.1963 0.4013 -0.20486 C 0.40261 -0.20764 0.40365 -0.21065 0.40586 -0.21296 C 0.40768 -0.21551 0.41446 -0.21991 0.41628 -0.2213 C 0.41667 -0.21921 0.41719 -0.21713 0.41745 -0.21505 C 0.41797 -0.21111 0.41797 -0.20671 0.41862 -0.20278 C 0.41953 -0.19653 0.41953 -0.18889 0.42201 -0.18426 L 0.42435 -0.18032 C 0.43021 -0.1956 0.42331 -0.18079 0.42787 -0.17824 C 0.42982 -0.17708 0.43164 -0.18102 0.4336 -0.18217 C 0.43802 -0.19421 0.43425 -0.18264 0.43711 -0.19467 C 0.44063 -0.20949 0.43841 -0.19583 0.4405 -0.21111 C 0.44128 -0.20903 0.44284 -0.20741 0.44284 -0.20486 C 0.44284 -0.20231 0.44115 -0.20092 0.4405 -0.19861 C 0.43998 -0.19676 0.43972 -0.19467 0.43932 -0.19259 C 0.44011 -0.17778 0.43776 -0.1713 0.44401 -0.16389 C 0.44492 -0.1625 0.44623 -0.1625 0.4474 -0.1618 C 0.44896 -0.16296 0.45625 -0.16643 0.45781 -0.17199 C 0.4586 -0.17454 0.4586 -0.17755 0.45899 -0.18032 C 0.45938 -0.19467 0.45925 -0.20903 0.46016 -0.22338 C 0.46029 -0.22616 0.46133 -0.21782 0.46133 -0.21505 C 0.46133 -0.21227 0.46055 -0.20972 0.46016 -0.20694 C 0.46055 -0.19861 0.45886 -0.18935 0.46133 -0.18217 C 0.46367 -0.17523 0.46693 -0.19606 0.46706 -0.19653 C 0.46771 -0.19884 0.46875 -0.20069 0.4694 -0.20278 C 0.47071 -0.20741 0.46979 -0.21042 0.47279 -0.21296 C 0.47422 -0.21435 0.47591 -0.21435 0.47735 -0.21505 C 0.48229 -0.20231 0.47656 -0.21528 0.48438 -0.20486 C 0.48607 -0.20255 0.48711 -0.19884 0.48893 -0.19653 C 0.49076 -0.19467 0.49284 -0.19375 0.49479 -0.19259 C 0.49805 -0.19028 0.49922 -0.19005 0.50287 -0.18842 C 0.50703 -0.19028 0.50834 -0.18935 0.51094 -0.19653 C 0.51563 -0.20995 0.51016 -0.20509 0.51667 -0.20903 C 0.51992 -0.21458 0.52435 -0.22569 0.53047 -0.21296 C 0.53242 -0.20926 0.52904 -0.20347 0.52826 -0.19861 C 0.52787 -0.19653 0.528 -0.19375 0.52709 -0.19259 C 0.52201 -0.18565 0.51862 -0.18472 0.51315 -0.18217 C 0.52044 -0.18055 0.52435 -0.17847 0.53164 -0.18217 C 0.53268 -0.18287 0.53399 -0.18842 0.53399 -0.18634 C 0.53399 -0.1838 0.53242 -0.18217 0.53164 -0.18032 C 0.53281 -0.17824 0.53373 -0.17546 0.53516 -0.17407 C 0.53893 -0.17037 0.54063 -0.17245 0.5444 -0.17407 C 0.54792 -0.19305 0.54492 -0.17546 0.54662 -0.21921 C 0.54688 -0.22616 0.54779 -0.23287 0.54779 -0.23981 C 0.54779 -0.24514 0.5474 -0.2287 0.54662 -0.22338 C 0.54623 -0.21967 0.54531 -0.21643 0.5444 -0.21296 C 0.54375 -0.21088 0.54063 -0.20694 0.54206 -0.20694 C 0.54375 -0.20694 0.54414 -0.21134 0.54557 -0.21296 C 0.54649 -0.21435 0.54779 -0.21435 0.54896 -0.21505 C 0.55248 -0.21435 0.5569 -0.21736 0.55938 -0.21296 C 0.56472 -0.20347 0.55534 -0.19977 0.55365 -0.19861 C 0.55404 -0.19467 0.55248 -0.1875 0.55469 -0.18634 C 0.57266 -0.17708 0.57175 -0.18217 0.57552 -0.19861 C 0.5763 -0.21157 0.57787 -0.22454 0.57787 -0.23773 C 0.57787 -0.24005 0.57461 -0.21713 0.57435 -0.21505 C 0.58112 -0.20694 0.57748 -0.21319 0.56862 -0.20903 C 0.56732 -0.20833 0.56615 -0.20625 0.56511 -0.20486 C 0.56914 -0.19051 0.56524 -0.20231 0.57201 -0.18842 C 0.57331 -0.18588 0.57435 -0.1831 0.57552 -0.18032 C 0.5763 -0.17824 0.57656 -0.17546 0.57787 -0.17407 C 0.57917 -0.17245 0.58086 -0.17268 0.58242 -0.17199 C 0.59349 -0.19167 0.5793 -0.16829 0.58932 -0.18032 C 0.59076 -0.18194 0.59167 -0.18426 0.59284 -0.18634 C 0.59323 -0.18842 0.5931 -0.19097 0.59401 -0.19259 C 0.59518 -0.19467 0.59727 -0.19467 0.59857 -0.19653 C 0.60078 -0.2 0.60326 -0.20833 0.60443 -0.21296 C 0.60482 -0.21505 0.60677 -0.21921 0.60547 -0.21921 C 0.60326 -0.21921 0.60169 -0.21528 0.59974 -0.21296 C 0.59857 -0.2118 0.5974 -0.21042 0.59623 -0.20903 C 0.59571 -0.20602 0.59401 -0.19722 0.59401 -0.19467 C 0.59401 -0.19236 0.59453 -0.19028 0.59518 -0.18842 C 0.59571 -0.18611 0.59636 -0.1838 0.5974 -0.18217 C 0.59844 -0.18102 0.59974 -0.18102 0.60091 -0.18032 C 0.60508 -0.18102 0.60938 -0.18079 0.61354 -0.18217 C 0.61524 -0.18287 0.6168 -0.18472 0.61823 -0.18634 C 0.61979 -0.18819 0.62149 -0.19005 0.62279 -0.19259 C 0.62357 -0.19421 0.62435 -0.19653 0.62513 -0.19861 C 0.6263 -0.20208 0.62748 -0.20555 0.62865 -0.20903 C 0.62748 -0.19954 0.62604 -0.19236 0.62865 -0.18217 C 0.62878 -0.18032 0.63086 -0.18102 0.63203 -0.18032 C 0.63229 -0.18241 0.63334 -0.19352 0.63438 -0.19653 C 0.6349 -0.19838 0.63594 -0.1993 0.63672 -0.20069 C 0.63711 -0.20278 0.63659 -0.20648 0.63789 -0.20694 C 0.63919 -0.20741 0.64011 -0.20393 0.64128 -0.20278 C 0.6431 -0.20116 0.64518 -0.20023 0.64701 -0.19861 C 0.65495 -0.19167 0.64557 -0.19676 0.65495 -0.19259 C 0.65547 -0.18981 0.65482 -0.18565 0.65625 -0.18426 C 0.66016 -0.18079 0.66354 -0.18889 0.66537 -0.19259 C 0.66745 -0.20278 0.66667 -0.19745 0.66784 -0.21296 C 0.66862 -0.22407 0.6694 -0.23495 0.67018 -0.24583 C 0.67057 -0.25139 0.66992 -0.23472 0.66901 -0.2294 L 0.66784 -0.22338 C 0.66745 -0.21921 0.66537 -0.21435 0.66667 -0.21111 C 0.6681 -0.20764 0.67487 -0.2125 0.67357 -0.20903 C 0.67188 -0.20417 0.66432 -0.20486 0.66432 -0.20463 C 0.66472 -0.20278 0.66498 -0.20069 0.66537 -0.19861 C 0.66641 -0.19537 0.67044 -0.18657 0.67136 -0.18426 C 0.67487 -0.17523 0.67201 -0.18102 0.67578 -0.17407 C 0.67669 -0.17616 0.67722 -0.17847 0.67826 -0.18032 C 0.67956 -0.18264 0.68164 -0.18356 0.68281 -0.18634 C 0.6849 -0.19143 0.6875 -0.20278 0.6875 -0.20255 C 0.68841 -0.21319 0.68841 -0.21759 0.69089 -0.22731 C 0.69141 -0.22963 0.69245 -0.23148 0.69323 -0.23356 C 0.69362 -0.23634 0.69336 -0.23958 0.6944 -0.24167 C 0.69518 -0.24352 0.69727 -0.24583 0.69779 -0.24375 C 0.69935 -0.23842 0.69297 -0.23611 0.69206 -0.23565 C 0.69128 -0.23426 0.69037 -0.2331 0.68972 -0.23148 C 0.68451 -0.21736 0.6875 -0.2088 0.68854 -0.18842 C 0.68906 -0.18079 0.68972 -0.18241 0.69323 -0.18032 C 0.69518 -0.18102 0.69714 -0.18125 0.69896 -0.18217 C 0.7013 -0.18333 0.70586 -0.18634 0.70586 -0.18611 L 0.71172 -0.19653 C 0.71289 -0.19861 0.71419 -0.20046 0.71511 -0.20278 C 0.71953 -0.21342 0.71719 -0.20856 0.72201 -0.21713 C 0.72279 -0.21643 0.72513 -0.21713 0.72552 -0.21505 C 0.72617 -0.2125 0.72461 -0.20972 0.72435 -0.20694 C 0.72253 -0.18542 0.72591 -0.19305 0.72097 -0.18426 C 0.72057 -0.18217 0.72031 -0.18009 0.71979 -0.17824 C 0.71914 -0.17592 0.71615 -0.1713 0.71745 -0.17199 L 0.72097 -0.17407 C 0.72162 -0.17546 0.72253 -0.17662 0.72279 -0.17824 C 0.72409 -0.18009 0.72448 -0.18264 0.72552 -0.18426 C 0.72682 -0.1868 0.72865 -0.18842 0.73008 -0.19051 C 0.73086 -0.19329 0.73125 -0.19653 0.73242 -0.19861 C 0.73321 -0.20023 0.7349 -0.19954 0.73594 -0.20069 C 0.73724 -0.20231 0.73828 -0.20486 0.73932 -0.20694 C 0.73972 -0.20972 0.74206 -0.21505 0.7405 -0.21505 C 0.73763 -0.21505 0.73633 -0.20162 0.73594 -0.19861 C 0.73607 -0.1963 0.73425 -0.16991 0.74167 -0.16991 C 0.7431 -0.16991 0.74336 -0.17407 0.74375 -0.17616 C 0.74479 -0.1787 0.74544 -0.18171 0.74636 -0.18426 C 0.74766 -0.18866 0.74896 -0.19305 0.75091 -0.19653 L 0.75664 -0.20694 C 0.75912 -0.18981 0.75573 -0.20602 0.76133 -0.19467 C 0.76315 -0.19097 0.76393 -0.18565 0.76589 -0.18217 L 0.76823 -0.17824 C 0.76862 -0.17662 0.77175 -0.16111 0.77175 -0.17616 L 0.77057 -0.17407 " pathEditMode="relative" rAng="0" ptsType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cBhvr>
                                        <p:cTn id="9" dur="5000" fill="hold"/>
                                        <p:tgtEl>
                                          <p:spTgt spid="7"/>
                                        </p:tgtEl>
                                        <p:attrNameLst>
                                          <p:attrName>ppt_x</p:attrName>
                                          <p:attrName>ppt_y</p:attrName>
                                        </p:attrNameLst>
                                      </p:cBhvr>
                                      <p:rCtr x="41771" y="39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DB4A3073-AA9E-47CF-A4E3-4F84BF4C5CEF}"/>
              </a:ext>
            </a:extLst>
          </p:cNvPr>
          <p:cNvSpPr/>
          <p:nvPr/>
        </p:nvSpPr>
        <p:spPr>
          <a:xfrm>
            <a:off x="3317630" y="1174653"/>
            <a:ext cx="5556739" cy="1310759"/>
          </a:xfrm>
          <a:prstGeom prst="triangle">
            <a:avLst/>
          </a:prstGeom>
          <a:gradFill>
            <a:gsLst>
              <a:gs pos="0">
                <a:srgbClr val="81C7F0"/>
              </a:gs>
              <a:gs pos="1000">
                <a:srgbClr val="223C77"/>
              </a:gs>
              <a:gs pos="0">
                <a:schemeClr val="accent3">
                  <a:lumMod val="30000"/>
                  <a:lumOff val="70000"/>
                </a:schemeClr>
              </a:gs>
            </a:gsLst>
            <a:path path="circle">
              <a:fillToRect l="100000" t="100000"/>
            </a:path>
          </a:gra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 name="Rectangle 1">
            <a:extLst>
              <a:ext uri="{FF2B5EF4-FFF2-40B4-BE49-F238E27FC236}">
                <a16:creationId xmlns:a16="http://schemas.microsoft.com/office/drawing/2014/main" id="{65B567CD-A9FC-4208-A272-A5A2553E2652}"/>
              </a:ext>
            </a:extLst>
          </p:cNvPr>
          <p:cNvSpPr/>
          <p:nvPr/>
        </p:nvSpPr>
        <p:spPr>
          <a:xfrm>
            <a:off x="3317630" y="2504051"/>
            <a:ext cx="5556739" cy="3010484"/>
          </a:xfrm>
          <a:prstGeom prst="rect">
            <a:avLst/>
          </a:prstGeom>
          <a:gradFill>
            <a:gsLst>
              <a:gs pos="0">
                <a:srgbClr val="81C7F0"/>
              </a:gs>
              <a:gs pos="1000">
                <a:srgbClr val="223C77"/>
              </a:gs>
              <a:gs pos="0">
                <a:schemeClr val="accent3">
                  <a:lumMod val="30000"/>
                  <a:lumOff val="7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grpSp>
        <p:nvGrpSpPr>
          <p:cNvPr id="5" name="Group 4">
            <a:extLst>
              <a:ext uri="{FF2B5EF4-FFF2-40B4-BE49-F238E27FC236}">
                <a16:creationId xmlns:a16="http://schemas.microsoft.com/office/drawing/2014/main" id="{18660CF6-9BDF-47FB-83E5-D612D30660D7}"/>
              </a:ext>
            </a:extLst>
          </p:cNvPr>
          <p:cNvGrpSpPr/>
          <p:nvPr/>
        </p:nvGrpSpPr>
        <p:grpSpPr>
          <a:xfrm>
            <a:off x="3437202" y="2680513"/>
            <a:ext cx="5317589" cy="2720711"/>
            <a:chOff x="3432516" y="2596598"/>
            <a:chExt cx="5317589" cy="2917938"/>
          </a:xfrm>
        </p:grpSpPr>
        <p:sp>
          <p:nvSpPr>
            <p:cNvPr id="3" name="Rectangle 2">
              <a:extLst>
                <a:ext uri="{FF2B5EF4-FFF2-40B4-BE49-F238E27FC236}">
                  <a16:creationId xmlns:a16="http://schemas.microsoft.com/office/drawing/2014/main" id="{3458B703-F15A-4D76-856E-995D727B43FF}"/>
                </a:ext>
              </a:extLst>
            </p:cNvPr>
            <p:cNvSpPr/>
            <p:nvPr/>
          </p:nvSpPr>
          <p:spPr>
            <a:xfrm>
              <a:off x="3432516" y="2616591"/>
              <a:ext cx="5317589" cy="2897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 name="TextBox 3">
              <a:extLst>
                <a:ext uri="{FF2B5EF4-FFF2-40B4-BE49-F238E27FC236}">
                  <a16:creationId xmlns:a16="http://schemas.microsoft.com/office/drawing/2014/main" id="{796B9A1A-1EAA-46F5-80C6-85A00476994B}"/>
                </a:ext>
              </a:extLst>
            </p:cNvPr>
            <p:cNvSpPr txBox="1"/>
            <p:nvPr/>
          </p:nvSpPr>
          <p:spPr>
            <a:xfrm>
              <a:off x="4086662" y="2596598"/>
              <a:ext cx="4304714" cy="1200329"/>
            </a:xfrm>
            <a:prstGeom prst="rect">
              <a:avLst/>
            </a:prstGeom>
            <a:noFill/>
          </p:spPr>
          <p:txBody>
            <a:bodyPr wrap="square" rtlCol="0">
              <a:spAutoFit/>
            </a:bodyPr>
            <a:lstStyle/>
            <a:p>
              <a:pPr algn="ctr"/>
              <a:r>
                <a:rPr lang="en-GB" sz="3600" dirty="0">
                  <a:latin typeface="Lucida Handwriting" panose="03010101010101010101" pitchFamily="66" charset="0"/>
                </a:rPr>
                <a:t>Enjoy The  Presentation</a:t>
              </a:r>
            </a:p>
          </p:txBody>
        </p:sp>
      </p:grpSp>
      <p:sp>
        <p:nvSpPr>
          <p:cNvPr id="6" name="Isosceles Triangle 5">
            <a:extLst>
              <a:ext uri="{FF2B5EF4-FFF2-40B4-BE49-F238E27FC236}">
                <a16:creationId xmlns:a16="http://schemas.microsoft.com/office/drawing/2014/main" id="{86E4FFD7-AE49-4005-A5FB-258DB88B98E3}"/>
              </a:ext>
            </a:extLst>
          </p:cNvPr>
          <p:cNvSpPr/>
          <p:nvPr/>
        </p:nvSpPr>
        <p:spPr>
          <a:xfrm rot="5400000">
            <a:off x="3151105" y="2689217"/>
            <a:ext cx="2991843" cy="2658794"/>
          </a:xfrm>
          <a:prstGeom prst="triangle">
            <a:avLst>
              <a:gd name="adj" fmla="val 50470"/>
            </a:avLst>
          </a:prstGeom>
          <a:gradFill>
            <a:gsLst>
              <a:gs pos="0">
                <a:srgbClr val="81C7F0"/>
              </a:gs>
              <a:gs pos="1000">
                <a:srgbClr val="223C77"/>
              </a:gs>
              <a:gs pos="0">
                <a:schemeClr val="accent3">
                  <a:lumMod val="30000"/>
                  <a:lumOff val="70000"/>
                </a:schemeClr>
              </a:gs>
            </a:gsLst>
            <a:path path="circle">
              <a:fillToRect l="100000" t="100000"/>
            </a:path>
          </a:gra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9" name="Isosceles Triangle 8">
            <a:extLst>
              <a:ext uri="{FF2B5EF4-FFF2-40B4-BE49-F238E27FC236}">
                <a16:creationId xmlns:a16="http://schemas.microsoft.com/office/drawing/2014/main" id="{9209B53E-E6D6-4918-A9A5-8E12F0A350AC}"/>
              </a:ext>
            </a:extLst>
          </p:cNvPr>
          <p:cNvSpPr/>
          <p:nvPr/>
        </p:nvSpPr>
        <p:spPr>
          <a:xfrm rot="16200000" flipH="1">
            <a:off x="6049054" y="2679897"/>
            <a:ext cx="2991844" cy="2658796"/>
          </a:xfrm>
          <a:prstGeom prst="triangle">
            <a:avLst>
              <a:gd name="adj" fmla="val 50940"/>
            </a:avLst>
          </a:prstGeom>
          <a:gradFill>
            <a:gsLst>
              <a:gs pos="0">
                <a:srgbClr val="81C7F0"/>
              </a:gs>
              <a:gs pos="1000">
                <a:srgbClr val="223C77"/>
              </a:gs>
              <a:gs pos="0">
                <a:schemeClr val="accent3">
                  <a:lumMod val="30000"/>
                  <a:lumOff val="70000"/>
                </a:schemeClr>
              </a:gs>
            </a:gsLst>
            <a:path path="circle">
              <a:fillToRect l="100000" t="100000"/>
            </a:path>
          </a:gra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1" name="Isosceles Triangle 10">
            <a:extLst>
              <a:ext uri="{FF2B5EF4-FFF2-40B4-BE49-F238E27FC236}">
                <a16:creationId xmlns:a16="http://schemas.microsoft.com/office/drawing/2014/main" id="{5A93451E-4327-4900-B867-5CC1117F16D2}"/>
              </a:ext>
            </a:extLst>
          </p:cNvPr>
          <p:cNvSpPr/>
          <p:nvPr/>
        </p:nvSpPr>
        <p:spPr>
          <a:xfrm>
            <a:off x="3322314" y="3771373"/>
            <a:ext cx="5556744" cy="1752483"/>
          </a:xfrm>
          <a:prstGeom prst="triangle">
            <a:avLst>
              <a:gd name="adj" fmla="val 49747"/>
            </a:avLst>
          </a:prstGeom>
          <a:gradFill>
            <a:gsLst>
              <a:gs pos="0">
                <a:srgbClr val="81C7F0"/>
              </a:gs>
              <a:gs pos="1000">
                <a:srgbClr val="223C77"/>
              </a:gs>
              <a:gs pos="0">
                <a:schemeClr val="accent3">
                  <a:lumMod val="30000"/>
                  <a:lumOff val="70000"/>
                </a:schemeClr>
              </a:gs>
            </a:gsLst>
            <a:path path="circle">
              <a:fillToRect l="100000" t="100000"/>
            </a:path>
          </a:gra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8" name="Isosceles Triangle 17">
            <a:extLst>
              <a:ext uri="{FF2B5EF4-FFF2-40B4-BE49-F238E27FC236}">
                <a16:creationId xmlns:a16="http://schemas.microsoft.com/office/drawing/2014/main" id="{D3DC4B1A-E7B7-4EC0-B4C8-8491367EECE3}"/>
              </a:ext>
            </a:extLst>
          </p:cNvPr>
          <p:cNvSpPr/>
          <p:nvPr/>
        </p:nvSpPr>
        <p:spPr>
          <a:xfrm flipV="1">
            <a:off x="3317624" y="2485412"/>
            <a:ext cx="5556744" cy="1789762"/>
          </a:xfrm>
          <a:prstGeom prst="triangle">
            <a:avLst>
              <a:gd name="adj" fmla="val 49747"/>
            </a:avLst>
          </a:prstGeom>
          <a:gradFill>
            <a:gsLst>
              <a:gs pos="0">
                <a:srgbClr val="81C7F0"/>
              </a:gs>
              <a:gs pos="1000">
                <a:srgbClr val="223C77"/>
              </a:gs>
              <a:gs pos="0">
                <a:schemeClr val="accent3">
                  <a:lumMod val="30000"/>
                  <a:lumOff val="70000"/>
                </a:schemeClr>
              </a:gs>
            </a:gsLst>
            <a:path path="circle">
              <a:fillToRect l="100000" t="100000"/>
            </a:path>
          </a:gra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265692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xit" presetSubtype="1" fill="hold" grpId="0" nodeType="afterEffect">
                                  <p:stCondLst>
                                    <p:cond delay="0"/>
                                  </p:stCondLst>
                                  <p:childTnLst>
                                    <p:anim calcmode="lin" valueType="num">
                                      <p:cBhvr>
                                        <p:cTn id="6" dur="1500"/>
                                        <p:tgtEl>
                                          <p:spTgt spid="18"/>
                                        </p:tgtEl>
                                        <p:attrNameLst>
                                          <p:attrName>ppt_x</p:attrName>
                                        </p:attrNameLst>
                                      </p:cBhvr>
                                      <p:tavLst>
                                        <p:tav tm="0">
                                          <p:val>
                                            <p:strVal val="ppt_x"/>
                                          </p:val>
                                        </p:tav>
                                        <p:tav tm="100000">
                                          <p:val>
                                            <p:strVal val="ppt_x"/>
                                          </p:val>
                                        </p:tav>
                                      </p:tavLst>
                                    </p:anim>
                                    <p:anim calcmode="lin" valueType="num">
                                      <p:cBhvr>
                                        <p:cTn id="7" dur="1500"/>
                                        <p:tgtEl>
                                          <p:spTgt spid="18"/>
                                        </p:tgtEl>
                                        <p:attrNameLst>
                                          <p:attrName>ppt_y</p:attrName>
                                        </p:attrNameLst>
                                      </p:cBhvr>
                                      <p:tavLst>
                                        <p:tav tm="0">
                                          <p:val>
                                            <p:strVal val="ppt_y"/>
                                          </p:val>
                                        </p:tav>
                                        <p:tav tm="100000">
                                          <p:val>
                                            <p:strVal val="ppt_y-ppt_h/2"/>
                                          </p:val>
                                        </p:tav>
                                      </p:tavLst>
                                    </p:anim>
                                    <p:anim calcmode="lin" valueType="num">
                                      <p:cBhvr>
                                        <p:cTn id="8" dur="1500"/>
                                        <p:tgtEl>
                                          <p:spTgt spid="18"/>
                                        </p:tgtEl>
                                        <p:attrNameLst>
                                          <p:attrName>ppt_w</p:attrName>
                                        </p:attrNameLst>
                                      </p:cBhvr>
                                      <p:tavLst>
                                        <p:tav tm="0">
                                          <p:val>
                                            <p:strVal val="ppt_w"/>
                                          </p:val>
                                        </p:tav>
                                        <p:tav tm="100000">
                                          <p:val>
                                            <p:strVal val="ppt_w"/>
                                          </p:val>
                                        </p:tav>
                                      </p:tavLst>
                                    </p:anim>
                                    <p:anim calcmode="lin" valueType="num">
                                      <p:cBhvr>
                                        <p:cTn id="9" dur="1500"/>
                                        <p:tgtEl>
                                          <p:spTgt spid="18"/>
                                        </p:tgtEl>
                                        <p:attrNameLst>
                                          <p:attrName>ppt_h</p:attrName>
                                        </p:attrNameLst>
                                      </p:cBhvr>
                                      <p:tavLst>
                                        <p:tav tm="0">
                                          <p:val>
                                            <p:strVal val="ppt_h"/>
                                          </p:val>
                                        </p:tav>
                                        <p:tav tm="100000">
                                          <p:val>
                                            <p:fltVal val="0"/>
                                          </p:val>
                                        </p:tav>
                                      </p:tavLst>
                                    </p:anim>
                                    <p:set>
                                      <p:cBhvr>
                                        <p:cTn id="10" dur="1" fill="hold">
                                          <p:stCondLst>
                                            <p:cond delay="1499"/>
                                          </p:stCondLst>
                                        </p:cTn>
                                        <p:tgtEl>
                                          <p:spTgt spid="18"/>
                                        </p:tgtEl>
                                        <p:attrNameLst>
                                          <p:attrName>style.visibility</p:attrName>
                                        </p:attrNameLst>
                                      </p:cBhvr>
                                      <p:to>
                                        <p:strVal val="hidden"/>
                                      </p:to>
                                    </p:set>
                                  </p:childTnLst>
                                </p:cTn>
                              </p:par>
                            </p:childTnLst>
                          </p:cTn>
                        </p:par>
                        <p:par>
                          <p:cTn id="11" fill="hold">
                            <p:stCondLst>
                              <p:cond delay="1500"/>
                            </p:stCondLst>
                            <p:childTnLst>
                              <p:par>
                                <p:cTn id="12" presetID="17" presetClass="entr" presetSubtype="4"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500" fill="hold"/>
                                        <p:tgtEl>
                                          <p:spTgt spid="10"/>
                                        </p:tgtEl>
                                        <p:attrNameLst>
                                          <p:attrName>ppt_x</p:attrName>
                                        </p:attrNameLst>
                                      </p:cBhvr>
                                      <p:tavLst>
                                        <p:tav tm="0">
                                          <p:val>
                                            <p:strVal val="#ppt_x"/>
                                          </p:val>
                                        </p:tav>
                                        <p:tav tm="100000">
                                          <p:val>
                                            <p:strVal val="#ppt_x"/>
                                          </p:val>
                                        </p:tav>
                                      </p:tavLst>
                                    </p:anim>
                                    <p:anim calcmode="lin" valueType="num">
                                      <p:cBhvr>
                                        <p:cTn id="15" dur="1500" fill="hold"/>
                                        <p:tgtEl>
                                          <p:spTgt spid="10"/>
                                        </p:tgtEl>
                                        <p:attrNameLst>
                                          <p:attrName>ppt_y</p:attrName>
                                        </p:attrNameLst>
                                      </p:cBhvr>
                                      <p:tavLst>
                                        <p:tav tm="0">
                                          <p:val>
                                            <p:strVal val="#ppt_y+#ppt_h/2"/>
                                          </p:val>
                                        </p:tav>
                                        <p:tav tm="100000">
                                          <p:val>
                                            <p:strVal val="#ppt_y"/>
                                          </p:val>
                                        </p:tav>
                                      </p:tavLst>
                                    </p:anim>
                                    <p:anim calcmode="lin" valueType="num">
                                      <p:cBhvr>
                                        <p:cTn id="16" dur="1500" fill="hold"/>
                                        <p:tgtEl>
                                          <p:spTgt spid="10"/>
                                        </p:tgtEl>
                                        <p:attrNameLst>
                                          <p:attrName>ppt_w</p:attrName>
                                        </p:attrNameLst>
                                      </p:cBhvr>
                                      <p:tavLst>
                                        <p:tav tm="0">
                                          <p:val>
                                            <p:strVal val="#ppt_w"/>
                                          </p:val>
                                        </p:tav>
                                        <p:tav tm="100000">
                                          <p:val>
                                            <p:strVal val="#ppt_w"/>
                                          </p:val>
                                        </p:tav>
                                      </p:tavLst>
                                    </p:anim>
                                    <p:anim calcmode="lin" valueType="num">
                                      <p:cBhvr>
                                        <p:cTn id="17" dur="1500" fill="hold"/>
                                        <p:tgtEl>
                                          <p:spTgt spid="10"/>
                                        </p:tgtEl>
                                        <p:attrNameLst>
                                          <p:attrName>ppt_h</p:attrName>
                                        </p:attrNameLst>
                                      </p:cBhvr>
                                      <p:tavLst>
                                        <p:tav tm="0">
                                          <p:val>
                                            <p:fltVal val="0"/>
                                          </p:val>
                                        </p:tav>
                                        <p:tav tm="100000">
                                          <p:val>
                                            <p:strVal val="#ppt_h"/>
                                          </p:val>
                                        </p:tav>
                                      </p:tavLst>
                                    </p:anim>
                                  </p:childTnLst>
                                </p:cTn>
                              </p:par>
                            </p:childTnLst>
                          </p:cTn>
                        </p:par>
                        <p:par>
                          <p:cTn id="18" fill="hold">
                            <p:stCondLst>
                              <p:cond delay="3000"/>
                            </p:stCondLst>
                            <p:childTnLst>
                              <p:par>
                                <p:cTn id="19" presetID="64" presetClass="path" presetSubtype="0" accel="50000" decel="50000" fill="hold" nodeType="afterEffect">
                                  <p:stCondLst>
                                    <p:cond delay="0"/>
                                  </p:stCondLst>
                                  <p:childTnLst>
                                    <p:animMotion origin="layout" path="M 0 0.01296 L -0.00039 -0.21204 " pathEditMode="relative" rAng="0" ptsTypes="AA">
                                      <p:cBhvr>
                                        <p:cTn id="20" dur="2000" fill="hold"/>
                                        <p:tgtEl>
                                          <p:spTgt spid="5"/>
                                        </p:tgtEl>
                                        <p:attrNameLst>
                                          <p:attrName>ppt_x</p:attrName>
                                          <p:attrName>ppt_y</p:attrName>
                                        </p:attrNameLst>
                                      </p:cBhvr>
                                      <p:rCtr x="-26" y="-112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C112E"/>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3FDA048-6D10-46E1-8704-D5F6F6457470}"/>
              </a:ext>
            </a:extLst>
          </p:cNvPr>
          <p:cNvGrpSpPr/>
          <p:nvPr/>
        </p:nvGrpSpPr>
        <p:grpSpPr>
          <a:xfrm>
            <a:off x="-1640474" y="-862856"/>
            <a:ext cx="8923846" cy="8583712"/>
            <a:chOff x="-1612339" y="-862856"/>
            <a:chExt cx="8923846" cy="8583712"/>
          </a:xfrm>
        </p:grpSpPr>
        <p:sp>
          <p:nvSpPr>
            <p:cNvPr id="7" name="Freeform: Shape 6">
              <a:extLst>
                <a:ext uri="{FF2B5EF4-FFF2-40B4-BE49-F238E27FC236}">
                  <a16:creationId xmlns:a16="http://schemas.microsoft.com/office/drawing/2014/main" id="{08970E4A-6686-448D-A856-5389238C0185}"/>
                </a:ext>
              </a:extLst>
            </p:cNvPr>
            <p:cNvSpPr/>
            <p:nvPr/>
          </p:nvSpPr>
          <p:spPr>
            <a:xfrm rot="2700000">
              <a:off x="-1213672" y="-804323"/>
              <a:ext cx="8583711" cy="8466647"/>
            </a:xfrm>
            <a:custGeom>
              <a:avLst/>
              <a:gdLst>
                <a:gd name="connsiteX0" fmla="*/ 0 w 8583711"/>
                <a:gd name="connsiteY0" fmla="*/ 3617309 h 8466647"/>
                <a:gd name="connsiteX1" fmla="*/ 3617308 w 8583711"/>
                <a:gd name="connsiteY1" fmla="*/ 0 h 8466647"/>
                <a:gd name="connsiteX2" fmla="*/ 7113718 w 8583711"/>
                <a:gd name="connsiteY2" fmla="*/ 0 h 8466647"/>
                <a:gd name="connsiteX3" fmla="*/ 8583711 w 8583711"/>
                <a:gd name="connsiteY3" fmla="*/ 1469993 h 8466647"/>
                <a:gd name="connsiteX4" fmla="*/ 8583711 w 8583711"/>
                <a:gd name="connsiteY4" fmla="*/ 4732274 h 8466647"/>
                <a:gd name="connsiteX5" fmla="*/ 4849338 w 8583711"/>
                <a:gd name="connsiteY5" fmla="*/ 8466647 h 846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3711" h="8466647">
                  <a:moveTo>
                    <a:pt x="0" y="3617309"/>
                  </a:moveTo>
                  <a:lnTo>
                    <a:pt x="3617308" y="0"/>
                  </a:lnTo>
                  <a:lnTo>
                    <a:pt x="7113718" y="0"/>
                  </a:lnTo>
                  <a:cubicBezTo>
                    <a:pt x="7925573" y="0"/>
                    <a:pt x="8583711" y="658138"/>
                    <a:pt x="8583711" y="1469993"/>
                  </a:cubicBezTo>
                  <a:lnTo>
                    <a:pt x="8583711" y="4732274"/>
                  </a:lnTo>
                  <a:lnTo>
                    <a:pt x="4849338" y="8466647"/>
                  </a:lnTo>
                  <a:close/>
                </a:path>
              </a:pathLst>
            </a:custGeom>
            <a:gradFill flip="none" rotWithShape="1">
              <a:gsLst>
                <a:gs pos="57000">
                  <a:srgbClr val="00B0F0"/>
                </a:gs>
                <a:gs pos="55000">
                  <a:srgbClr val="00B0F0"/>
                </a:gs>
                <a:gs pos="47000">
                  <a:srgbClr val="00B0F0"/>
                </a:gs>
                <a:gs pos="62000">
                  <a:srgbClr val="00B0F0"/>
                </a:gs>
                <a:gs pos="74000">
                  <a:srgbClr val="002060"/>
                </a:gs>
                <a:gs pos="38000">
                  <a:srgbClr val="00206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dirty="0"/>
            </a:p>
          </p:txBody>
        </p:sp>
        <p:sp>
          <p:nvSpPr>
            <p:cNvPr id="9" name="Freeform: Shape 8">
              <a:extLst>
                <a:ext uri="{FF2B5EF4-FFF2-40B4-BE49-F238E27FC236}">
                  <a16:creationId xmlns:a16="http://schemas.microsoft.com/office/drawing/2014/main" id="{F91FB3D1-7BE0-43C5-A00B-2BE4D6926F66}"/>
                </a:ext>
              </a:extLst>
            </p:cNvPr>
            <p:cNvSpPr/>
            <p:nvPr/>
          </p:nvSpPr>
          <p:spPr>
            <a:xfrm rot="2700000">
              <a:off x="-1670871" y="-804324"/>
              <a:ext cx="8583711" cy="8466647"/>
            </a:xfrm>
            <a:custGeom>
              <a:avLst/>
              <a:gdLst>
                <a:gd name="connsiteX0" fmla="*/ 0 w 8583711"/>
                <a:gd name="connsiteY0" fmla="*/ 3617309 h 8466647"/>
                <a:gd name="connsiteX1" fmla="*/ 3617308 w 8583711"/>
                <a:gd name="connsiteY1" fmla="*/ 0 h 8466647"/>
                <a:gd name="connsiteX2" fmla="*/ 7113718 w 8583711"/>
                <a:gd name="connsiteY2" fmla="*/ 0 h 8466647"/>
                <a:gd name="connsiteX3" fmla="*/ 8583711 w 8583711"/>
                <a:gd name="connsiteY3" fmla="*/ 1469993 h 8466647"/>
                <a:gd name="connsiteX4" fmla="*/ 8583711 w 8583711"/>
                <a:gd name="connsiteY4" fmla="*/ 4732274 h 8466647"/>
                <a:gd name="connsiteX5" fmla="*/ 4849338 w 8583711"/>
                <a:gd name="connsiteY5" fmla="*/ 8466647 h 846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3711" h="8466647">
                  <a:moveTo>
                    <a:pt x="0" y="3617309"/>
                  </a:moveTo>
                  <a:lnTo>
                    <a:pt x="3617308" y="0"/>
                  </a:lnTo>
                  <a:lnTo>
                    <a:pt x="7113718" y="0"/>
                  </a:lnTo>
                  <a:cubicBezTo>
                    <a:pt x="7925573" y="0"/>
                    <a:pt x="8583711" y="658138"/>
                    <a:pt x="8583711" y="1469993"/>
                  </a:cubicBezTo>
                  <a:lnTo>
                    <a:pt x="8583711" y="4732274"/>
                  </a:lnTo>
                  <a:lnTo>
                    <a:pt x="4849338" y="8466647"/>
                  </a:lnTo>
                  <a:close/>
                </a:path>
              </a:pathLst>
            </a:cu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dirty="0"/>
            </a:p>
          </p:txBody>
        </p:sp>
      </p:grpSp>
      <p:sp>
        <p:nvSpPr>
          <p:cNvPr id="13" name="Rectangle 12">
            <a:extLst>
              <a:ext uri="{FF2B5EF4-FFF2-40B4-BE49-F238E27FC236}">
                <a16:creationId xmlns:a16="http://schemas.microsoft.com/office/drawing/2014/main" id="{A465816C-9683-499C-BA7B-6FD5E9719C5C}"/>
              </a:ext>
            </a:extLst>
          </p:cNvPr>
          <p:cNvSpPr/>
          <p:nvPr/>
        </p:nvSpPr>
        <p:spPr>
          <a:xfrm>
            <a:off x="7333014" y="495376"/>
            <a:ext cx="4680857" cy="1938992"/>
          </a:xfrm>
          <a:prstGeom prst="rect">
            <a:avLst/>
          </a:prstGeom>
          <a:noFill/>
        </p:spPr>
        <p:txBody>
          <a:bodyPr wrap="square" lIns="91440" tIns="45720" rIns="91440" bIns="45720">
            <a:spAutoFit/>
          </a:bodyPr>
          <a:lstStyle/>
          <a:p>
            <a:pPr algn="ctr"/>
            <a:r>
              <a:rPr lang="en-US" sz="4000" b="1" spc="50" dirty="0">
                <a:ln w="0"/>
                <a:solidFill>
                  <a:schemeClr val="bg2"/>
                </a:solidFill>
                <a:effectLst>
                  <a:innerShdw blurRad="63500" dist="50800" dir="13500000">
                    <a:srgbClr val="000000">
                      <a:alpha val="50000"/>
                    </a:srgbClr>
                  </a:innerShdw>
                </a:effectLst>
                <a:latin typeface="Gisha" panose="020B0502040204020203" pitchFamily="34" charset="-79"/>
                <a:cs typeface="Gisha" panose="020B0502040204020203" pitchFamily="34" charset="-79"/>
              </a:rPr>
              <a:t>Information &amp; Communication </a:t>
            </a:r>
            <a:r>
              <a:rPr lang="en-US" sz="4000" b="1" spc="50" dirty="0">
                <a:ln w="0"/>
                <a:solidFill>
                  <a:schemeClr val="bg2"/>
                </a:solidFill>
                <a:effectLst>
                  <a:innerShdw blurRad="63500" dist="50800" dir="13500000">
                    <a:srgbClr val="000000">
                      <a:alpha val="50000"/>
                    </a:srgbClr>
                  </a:innerShdw>
                  <a:reflection blurRad="6350" stA="50000" endA="300" endPos="50000" dist="60007" dir="5400000" sy="-100000" algn="bl" rotWithShape="0"/>
                </a:effectLst>
                <a:latin typeface="Gisha" panose="020B0502040204020203" pitchFamily="34" charset="-79"/>
                <a:cs typeface="Gisha" panose="020B0502040204020203" pitchFamily="34" charset="-79"/>
              </a:rPr>
              <a:t>Technology</a:t>
            </a:r>
            <a:endParaRPr lang="en-US" sz="4000" b="1" cap="none" spc="50" dirty="0">
              <a:ln w="0"/>
              <a:solidFill>
                <a:schemeClr val="bg2"/>
              </a:solidFill>
              <a:effectLst>
                <a:innerShdw blurRad="63500" dist="50800" dir="13500000">
                  <a:srgbClr val="000000">
                    <a:alpha val="50000"/>
                  </a:srgbClr>
                </a:innerShdw>
                <a:reflection blurRad="6350" stA="50000" endA="300" endPos="50000" dist="60007" dir="5400000" sy="-100000" algn="bl" rotWithShape="0"/>
              </a:effectLst>
              <a:latin typeface="Gisha" panose="020B0502040204020203" pitchFamily="34" charset="-79"/>
              <a:cs typeface="Gisha" panose="020B0502040204020203" pitchFamily="34" charset="-79"/>
            </a:endParaRPr>
          </a:p>
        </p:txBody>
      </p:sp>
      <p:sp>
        <p:nvSpPr>
          <p:cNvPr id="15" name="TextBox 14">
            <a:extLst>
              <a:ext uri="{FF2B5EF4-FFF2-40B4-BE49-F238E27FC236}">
                <a16:creationId xmlns:a16="http://schemas.microsoft.com/office/drawing/2014/main" id="{F3CE0F40-C96C-4146-AD04-A1651B14684E}"/>
              </a:ext>
            </a:extLst>
          </p:cNvPr>
          <p:cNvSpPr txBox="1"/>
          <p:nvPr/>
        </p:nvSpPr>
        <p:spPr>
          <a:xfrm>
            <a:off x="8871724" y="5531627"/>
            <a:ext cx="1383740" cy="830997"/>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fr-FR" sz="4800" dirty="0">
                <a:solidFill>
                  <a:srgbClr val="00B0F0"/>
                </a:solidFill>
              </a:rPr>
              <a:t>ICT</a:t>
            </a:r>
            <a:endParaRPr lang="fr-CA" sz="4800" dirty="0">
              <a:solidFill>
                <a:srgbClr val="00B0F0"/>
              </a:solidFill>
            </a:endParaRPr>
          </a:p>
        </p:txBody>
      </p:sp>
      <p:pic>
        <p:nvPicPr>
          <p:cNvPr id="1030" name="Picture 6" descr="circuit, board, electronics, technology ">
            <a:extLst>
              <a:ext uri="{FF2B5EF4-FFF2-40B4-BE49-F238E27FC236}">
                <a16:creationId xmlns:a16="http://schemas.microsoft.com/office/drawing/2014/main" id="{71661210-EDD8-44F6-9812-E15BC0EE0E8A}"/>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20400" y="2262199"/>
            <a:ext cx="1078675" cy="1166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40036A5-440A-4A72-8CA9-AE39705B94DD}"/>
              </a:ext>
            </a:extLst>
          </p:cNvPr>
          <p:cNvPicPr>
            <a:picLocks noChangeAspect="1"/>
          </p:cNvPicPr>
          <p:nvPr/>
        </p:nvPicPr>
        <p:blipFill>
          <a:blip r:embed="rId5">
            <a:duotone>
              <a:schemeClr val="accent5">
                <a:shade val="45000"/>
                <a:satMod val="135000"/>
              </a:schemeClr>
              <a:prstClr val="white"/>
            </a:duotone>
          </a:blip>
          <a:stretch>
            <a:fillRect/>
          </a:stretch>
        </p:blipFill>
        <p:spPr>
          <a:xfrm>
            <a:off x="8879432" y="3076092"/>
            <a:ext cx="815668" cy="905570"/>
          </a:xfrm>
          <a:prstGeom prst="rect">
            <a:avLst/>
          </a:prstGeom>
        </p:spPr>
      </p:pic>
      <p:pic>
        <p:nvPicPr>
          <p:cNvPr id="20" name="Picture 19">
            <a:extLst>
              <a:ext uri="{FF2B5EF4-FFF2-40B4-BE49-F238E27FC236}">
                <a16:creationId xmlns:a16="http://schemas.microsoft.com/office/drawing/2014/main" id="{79BBA34F-CE1D-4F1D-AACB-B761FF96F802}"/>
              </a:ext>
            </a:extLst>
          </p:cNvPr>
          <p:cNvPicPr>
            <a:picLocks noChangeAspect="1"/>
          </p:cNvPicPr>
          <p:nvPr/>
        </p:nvPicPr>
        <p:blipFill>
          <a:blip r:embed="rId5">
            <a:duotone>
              <a:schemeClr val="accent5">
                <a:shade val="45000"/>
                <a:satMod val="135000"/>
              </a:schemeClr>
              <a:prstClr val="white"/>
            </a:duotone>
          </a:blip>
          <a:stretch>
            <a:fillRect/>
          </a:stretch>
        </p:blipFill>
        <p:spPr>
          <a:xfrm>
            <a:off x="7333014" y="5909839"/>
            <a:ext cx="815668" cy="905570"/>
          </a:xfrm>
          <a:prstGeom prst="rect">
            <a:avLst/>
          </a:prstGeom>
        </p:spPr>
      </p:pic>
      <p:pic>
        <p:nvPicPr>
          <p:cNvPr id="17" name="Picture 16">
            <a:extLst>
              <a:ext uri="{FF2B5EF4-FFF2-40B4-BE49-F238E27FC236}">
                <a16:creationId xmlns:a16="http://schemas.microsoft.com/office/drawing/2014/main" id="{09118310-ECA9-4C38-A350-9E57B051B302}"/>
              </a:ext>
            </a:extLst>
          </p:cNvPr>
          <p:cNvPicPr>
            <a:picLocks noChangeAspect="1"/>
          </p:cNvPicPr>
          <p:nvPr/>
        </p:nvPicPr>
        <p:blipFill>
          <a:blip r:embed="rId6">
            <a:duotone>
              <a:schemeClr val="accent1">
                <a:shade val="45000"/>
                <a:satMod val="135000"/>
              </a:schemeClr>
              <a:prstClr val="white"/>
            </a:duotone>
          </a:blip>
          <a:stretch>
            <a:fillRect/>
          </a:stretch>
        </p:blipFill>
        <p:spPr>
          <a:xfrm>
            <a:off x="11289475" y="4453275"/>
            <a:ext cx="609600" cy="1166800"/>
          </a:xfrm>
          <a:prstGeom prst="rect">
            <a:avLst/>
          </a:prstGeom>
        </p:spPr>
      </p:pic>
      <p:sp>
        <p:nvSpPr>
          <p:cNvPr id="19" name="TextBox 18">
            <a:extLst>
              <a:ext uri="{FF2B5EF4-FFF2-40B4-BE49-F238E27FC236}">
                <a16:creationId xmlns:a16="http://schemas.microsoft.com/office/drawing/2014/main" id="{5AAF07D7-7318-4FB7-9AFF-C8053C296A95}"/>
              </a:ext>
            </a:extLst>
          </p:cNvPr>
          <p:cNvSpPr txBox="1"/>
          <p:nvPr/>
        </p:nvSpPr>
        <p:spPr>
          <a:xfrm>
            <a:off x="8390891" y="5033643"/>
            <a:ext cx="3499032" cy="461665"/>
          </a:xfrm>
          <a:prstGeom prst="rect">
            <a:avLst/>
          </a:prstGeom>
          <a:noFill/>
        </p:spPr>
        <p:txBody>
          <a:bodyPr wrap="square" rtlCol="0">
            <a:spAutoFit/>
          </a:bodyPr>
          <a:lstStyle/>
          <a:p>
            <a:r>
              <a:rPr lang="en-GB" sz="2400" dirty="0">
                <a:solidFill>
                  <a:schemeClr val="bg1"/>
                </a:solidFill>
                <a:effectLst>
                  <a:glow rad="228600">
                    <a:schemeClr val="accent5">
                      <a:satMod val="175000"/>
                      <a:alpha val="40000"/>
                    </a:schemeClr>
                  </a:glow>
                </a:effectLst>
                <a:latin typeface="Team"/>
              </a:rPr>
              <a:t>Realised by Group 22</a:t>
            </a:r>
          </a:p>
        </p:txBody>
      </p:sp>
      <p:sp>
        <p:nvSpPr>
          <p:cNvPr id="21" name="TextBox 20">
            <a:extLst>
              <a:ext uri="{FF2B5EF4-FFF2-40B4-BE49-F238E27FC236}">
                <a16:creationId xmlns:a16="http://schemas.microsoft.com/office/drawing/2014/main" id="{810D47EF-4A82-47F5-8774-AD9DC91F6D97}"/>
              </a:ext>
            </a:extLst>
          </p:cNvPr>
          <p:cNvSpPr txBox="1"/>
          <p:nvPr/>
        </p:nvSpPr>
        <p:spPr>
          <a:xfrm>
            <a:off x="9784393" y="6118059"/>
            <a:ext cx="2752105" cy="707886"/>
          </a:xfrm>
          <a:prstGeom prst="rect">
            <a:avLst/>
          </a:prstGeom>
          <a:noFill/>
        </p:spPr>
        <p:txBody>
          <a:bodyPr wrap="square" rtlCol="0">
            <a:spAutoFit/>
          </a:bodyPr>
          <a:lstStyle/>
          <a:p>
            <a:pPr algn="ctr"/>
            <a:r>
              <a:rPr lang="fr-FR" sz="2000" dirty="0">
                <a:solidFill>
                  <a:schemeClr val="bg1"/>
                </a:solidFill>
              </a:rPr>
              <a:t>03/01/2024</a:t>
            </a:r>
          </a:p>
          <a:p>
            <a:pPr algn="ctr"/>
            <a:r>
              <a:rPr lang="fr-FR" sz="2000" dirty="0">
                <a:solidFill>
                  <a:schemeClr val="bg1"/>
                </a:solidFill>
              </a:rPr>
              <a:t>USTHB</a:t>
            </a:r>
            <a:r>
              <a:rPr lang="fr-FR" sz="2000" dirty="0"/>
              <a:t> </a:t>
            </a:r>
            <a:endParaRPr lang="fr-CA" sz="2000" dirty="0"/>
          </a:p>
        </p:txBody>
      </p:sp>
    </p:spTree>
    <p:extLst>
      <p:ext uri="{BB962C8B-B14F-4D97-AF65-F5344CB8AC3E}">
        <p14:creationId xmlns:p14="http://schemas.microsoft.com/office/powerpoint/2010/main" val="250131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grpId="0" nodeType="afterEffect">
                                  <p:stCondLst>
                                    <p:cond delay="0"/>
                                  </p:stCondLst>
                                  <p:childTnLst>
                                    <p:animMotion origin="layout" path="M -0.00495 0.17338 L 4.79167E-6 4.44444E-6 " pathEditMode="relative" rAng="0" ptsTypes="AA">
                                      <p:cBhvr>
                                        <p:cTn id="9" dur="2000" fill="hold"/>
                                        <p:tgtEl>
                                          <p:spTgt spid="15"/>
                                        </p:tgtEl>
                                        <p:attrNameLst>
                                          <p:attrName>ppt_x</p:attrName>
                                          <p:attrName>ppt_y</p:attrName>
                                        </p:attrNameLst>
                                      </p:cBhvr>
                                      <p:rCtr x="247" y="-8681"/>
                                    </p:animMotion>
                                  </p:childTnLst>
                                </p:cTn>
                              </p:par>
                            </p:childTnLst>
                          </p:cTn>
                        </p:par>
                        <p:par>
                          <p:cTn id="10" fill="hold">
                            <p:stCondLst>
                              <p:cond delay="2000"/>
                            </p:stCondLst>
                            <p:childTnLst>
                              <p:par>
                                <p:cTn id="11" presetID="42" presetClass="path" presetSubtype="0" accel="50000" decel="50000" fill="hold" grpId="0" nodeType="afterEffect">
                                  <p:stCondLst>
                                    <p:cond delay="0"/>
                                  </p:stCondLst>
                                  <p:childTnLst>
                                    <p:animMotion origin="layout" path="M 0.01055 0.08426 L -1.45833E-6 3.7037E-7 " pathEditMode="relative" rAng="0" ptsTypes="AA">
                                      <p:cBhvr>
                                        <p:cTn id="12" dur="2000" fill="hold"/>
                                        <p:tgtEl>
                                          <p:spTgt spid="21"/>
                                        </p:tgtEl>
                                        <p:attrNameLst>
                                          <p:attrName>ppt_x</p:attrName>
                                          <p:attrName>ppt_y</p:attrName>
                                        </p:attrNameLst>
                                      </p:cBhvr>
                                      <p:rCtr x="0" y="-6806"/>
                                    </p:animMotion>
                                  </p:childTnLst>
                                </p:cTn>
                              </p:par>
                              <p:par>
                                <p:cTn id="13" presetID="21" presetClass="entr" presetSubtype="1"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heel(1)">
                                      <p:cBhvr>
                                        <p:cTn id="15" dur="2000"/>
                                        <p:tgtEl>
                                          <p:spTgt spid="19"/>
                                        </p:tgtEl>
                                      </p:cBhvr>
                                    </p:animEffect>
                                  </p:childTnLst>
                                </p:cTn>
                              </p:par>
                              <p:par>
                                <p:cTn id="16" presetID="53" presetClass="entr" presetSubtype="16"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19"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5">
                <a:lumMod val="40000"/>
                <a:lumOff val="60000"/>
              </a:schemeClr>
            </a:gs>
            <a:gs pos="64000">
              <a:schemeClr val="accent5">
                <a:lumMod val="60000"/>
                <a:lumOff val="40000"/>
              </a:schemeClr>
            </a:gs>
            <a:gs pos="100000">
              <a:schemeClr val="accent5">
                <a:lumMod val="40000"/>
                <a:lumOff val="60000"/>
              </a:schemeClr>
            </a:gs>
            <a:gs pos="0">
              <a:schemeClr val="bg1"/>
            </a:gs>
            <a:gs pos="0">
              <a:srgbClr val="FEFEFF"/>
            </a:gs>
            <a:gs pos="1000">
              <a:srgbClr val="FFFFFF"/>
            </a:gs>
            <a:gs pos="85000">
              <a:schemeClr val="accent5">
                <a:lumMod val="40000"/>
                <a:lumOff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A684BF7D-8D76-465C-B154-DB4FDF1961C4}"/>
              </a:ext>
            </a:extLst>
          </p:cNvPr>
          <p:cNvSpPr/>
          <p:nvPr/>
        </p:nvSpPr>
        <p:spPr>
          <a:xfrm>
            <a:off x="3490942" y="2087346"/>
            <a:ext cx="1496423" cy="520506"/>
          </a:xfrm>
          <a:custGeom>
            <a:avLst/>
            <a:gdLst>
              <a:gd name="connsiteX0" fmla="*/ 654122 w 1299227"/>
              <a:gd name="connsiteY0" fmla="*/ 0 h 520506"/>
              <a:gd name="connsiteX1" fmla="*/ 1038974 w 1299227"/>
              <a:gd name="connsiteY1" fmla="*/ 0 h 520506"/>
              <a:gd name="connsiteX2" fmla="*/ 1299227 w 1299227"/>
              <a:gd name="connsiteY2" fmla="*/ 260253 h 520506"/>
              <a:gd name="connsiteX3" fmla="*/ 1299226 w 1299227"/>
              <a:gd name="connsiteY3" fmla="*/ 260253 h 520506"/>
              <a:gd name="connsiteX4" fmla="*/ 1038973 w 1299227"/>
              <a:gd name="connsiteY4" fmla="*/ 520506 h 520506"/>
              <a:gd name="connsiteX5" fmla="*/ 0 w 1299227"/>
              <a:gd name="connsiteY5" fmla="*/ 520505 h 520506"/>
              <a:gd name="connsiteX6" fmla="*/ 60898 w 1299227"/>
              <a:gd name="connsiteY6" fmla="*/ 444499 h 520506"/>
              <a:gd name="connsiteX7" fmla="*/ 527016 w 1299227"/>
              <a:gd name="connsiteY7" fmla="*/ 69456 h 520506"/>
              <a:gd name="connsiteX8" fmla="*/ 654122 w 1299227"/>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227" h="520506">
                <a:moveTo>
                  <a:pt x="654122" y="0"/>
                </a:moveTo>
                <a:lnTo>
                  <a:pt x="1038974" y="0"/>
                </a:lnTo>
                <a:cubicBezTo>
                  <a:pt x="1182708" y="0"/>
                  <a:pt x="1299227" y="116519"/>
                  <a:pt x="1299227" y="260253"/>
                </a:cubicBezTo>
                <a:lnTo>
                  <a:pt x="1299226" y="260253"/>
                </a:lnTo>
                <a:cubicBezTo>
                  <a:pt x="1299226" y="403987"/>
                  <a:pt x="1182707" y="520506"/>
                  <a:pt x="1038973" y="520506"/>
                </a:cubicBezTo>
                <a:lnTo>
                  <a:pt x="0" y="520505"/>
                </a:lnTo>
                <a:lnTo>
                  <a:pt x="60898" y="444499"/>
                </a:lnTo>
                <a:cubicBezTo>
                  <a:pt x="185910" y="306140"/>
                  <a:pt x="343324" y="179898"/>
                  <a:pt x="527016" y="69456"/>
                </a:cubicBezTo>
                <a:lnTo>
                  <a:pt x="654122" y="0"/>
                </a:lnTo>
                <a:close/>
              </a:path>
            </a:pathLst>
          </a:custGeom>
          <a:solidFill>
            <a:srgbClr val="F397D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4" name="Freeform: Shape 23">
            <a:extLst>
              <a:ext uri="{FF2B5EF4-FFF2-40B4-BE49-F238E27FC236}">
                <a16:creationId xmlns:a16="http://schemas.microsoft.com/office/drawing/2014/main" id="{C84E07FA-8A9E-4345-AF32-FAB94A677252}"/>
              </a:ext>
            </a:extLst>
          </p:cNvPr>
          <p:cNvSpPr/>
          <p:nvPr/>
        </p:nvSpPr>
        <p:spPr>
          <a:xfrm>
            <a:off x="7043227" y="2098574"/>
            <a:ext cx="1496423" cy="520506"/>
          </a:xfrm>
          <a:custGeom>
            <a:avLst/>
            <a:gdLst>
              <a:gd name="connsiteX0" fmla="*/ 260253 w 1496423"/>
              <a:gd name="connsiteY0" fmla="*/ 0 h 520506"/>
              <a:gd name="connsiteX1" fmla="*/ 845631 w 1496423"/>
              <a:gd name="connsiteY1" fmla="*/ 0 h 520506"/>
              <a:gd name="connsiteX2" fmla="*/ 966813 w 1496423"/>
              <a:gd name="connsiteY2" fmla="*/ 66219 h 520506"/>
              <a:gd name="connsiteX3" fmla="*/ 1432931 w 1496423"/>
              <a:gd name="connsiteY3" fmla="*/ 441262 h 520506"/>
              <a:gd name="connsiteX4" fmla="*/ 1496423 w 1496423"/>
              <a:gd name="connsiteY4" fmla="*/ 520506 h 520506"/>
              <a:gd name="connsiteX5" fmla="*/ 260253 w 1496423"/>
              <a:gd name="connsiteY5" fmla="*/ 520505 h 520506"/>
              <a:gd name="connsiteX6" fmla="*/ 5287 w 1496423"/>
              <a:gd name="connsiteY6" fmla="*/ 312702 h 520506"/>
              <a:gd name="connsiteX7" fmla="*/ 0 w 1496423"/>
              <a:gd name="connsiteY7" fmla="*/ 260253 h 520506"/>
              <a:gd name="connsiteX8" fmla="*/ 5287 w 1496423"/>
              <a:gd name="connsiteY8" fmla="*/ 207803 h 520506"/>
              <a:gd name="connsiteX9" fmla="*/ 260253 w 1496423"/>
              <a:gd name="connsiteY9"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6423" h="520506">
                <a:moveTo>
                  <a:pt x="260253" y="0"/>
                </a:moveTo>
                <a:lnTo>
                  <a:pt x="845631" y="0"/>
                </a:lnTo>
                <a:lnTo>
                  <a:pt x="966813" y="66219"/>
                </a:lnTo>
                <a:cubicBezTo>
                  <a:pt x="1150506" y="176661"/>
                  <a:pt x="1307919" y="302903"/>
                  <a:pt x="1432931" y="441262"/>
                </a:cubicBezTo>
                <a:lnTo>
                  <a:pt x="1496423" y="520506"/>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solidFill>
            <a:srgbClr val="F5EF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3" name="Freeform: Shape 22">
            <a:extLst>
              <a:ext uri="{FF2B5EF4-FFF2-40B4-BE49-F238E27FC236}">
                <a16:creationId xmlns:a16="http://schemas.microsoft.com/office/drawing/2014/main" id="{35EFBBA3-1679-4EDD-8559-09F62101737F}"/>
              </a:ext>
            </a:extLst>
          </p:cNvPr>
          <p:cNvSpPr/>
          <p:nvPr/>
        </p:nvSpPr>
        <p:spPr>
          <a:xfrm>
            <a:off x="7931834" y="2856910"/>
            <a:ext cx="871026" cy="520506"/>
          </a:xfrm>
          <a:custGeom>
            <a:avLst/>
            <a:gdLst>
              <a:gd name="connsiteX0" fmla="*/ 260253 w 871026"/>
              <a:gd name="connsiteY0" fmla="*/ 0 h 520506"/>
              <a:gd name="connsiteX1" fmla="*/ 760145 w 871026"/>
              <a:gd name="connsiteY1" fmla="*/ 0 h 520506"/>
              <a:gd name="connsiteX2" fmla="*/ 816032 w 871026"/>
              <a:gd name="connsiteY2" fmla="*/ 130680 h 520506"/>
              <a:gd name="connsiteX3" fmla="*/ 871026 w 871026"/>
              <a:gd name="connsiteY3" fmla="*/ 458669 h 520506"/>
              <a:gd name="connsiteX4" fmla="*/ 865833 w 871026"/>
              <a:gd name="connsiteY4" fmla="*/ 520506 h 520506"/>
              <a:gd name="connsiteX5" fmla="*/ 260253 w 871026"/>
              <a:gd name="connsiteY5" fmla="*/ 520505 h 520506"/>
              <a:gd name="connsiteX6" fmla="*/ 5287 w 871026"/>
              <a:gd name="connsiteY6" fmla="*/ 312702 h 520506"/>
              <a:gd name="connsiteX7" fmla="*/ 0 w 871026"/>
              <a:gd name="connsiteY7" fmla="*/ 260253 h 520506"/>
              <a:gd name="connsiteX8" fmla="*/ 5287 w 871026"/>
              <a:gd name="connsiteY8" fmla="*/ 207803 h 520506"/>
              <a:gd name="connsiteX9" fmla="*/ 260253 w 871026"/>
              <a:gd name="connsiteY9"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1026" h="520506">
                <a:moveTo>
                  <a:pt x="260253" y="0"/>
                </a:moveTo>
                <a:lnTo>
                  <a:pt x="760145" y="0"/>
                </a:lnTo>
                <a:lnTo>
                  <a:pt x="816032" y="130680"/>
                </a:lnTo>
                <a:cubicBezTo>
                  <a:pt x="852090" y="236623"/>
                  <a:pt x="871026" y="346317"/>
                  <a:pt x="871026" y="458669"/>
                </a:cubicBezTo>
                <a:lnTo>
                  <a:pt x="865833" y="520506"/>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solidFill>
            <a:srgbClr val="D1E89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2" name="Freeform: Shape 21">
            <a:extLst>
              <a:ext uri="{FF2B5EF4-FFF2-40B4-BE49-F238E27FC236}">
                <a16:creationId xmlns:a16="http://schemas.microsoft.com/office/drawing/2014/main" id="{FAB39ADD-E3E9-43E3-BD30-486A5CEC41F2}"/>
              </a:ext>
            </a:extLst>
          </p:cNvPr>
          <p:cNvSpPr/>
          <p:nvPr/>
        </p:nvSpPr>
        <p:spPr>
          <a:xfrm>
            <a:off x="3389141" y="2878149"/>
            <a:ext cx="1363177" cy="520506"/>
          </a:xfrm>
          <a:custGeom>
            <a:avLst/>
            <a:gdLst>
              <a:gd name="connsiteX0" fmla="*/ 101798 w 1089076"/>
              <a:gd name="connsiteY0" fmla="*/ 0 h 520506"/>
              <a:gd name="connsiteX1" fmla="*/ 828823 w 1089076"/>
              <a:gd name="connsiteY1" fmla="*/ 0 h 520506"/>
              <a:gd name="connsiteX2" fmla="*/ 1089076 w 1089076"/>
              <a:gd name="connsiteY2" fmla="*/ 260253 h 520506"/>
              <a:gd name="connsiteX3" fmla="*/ 1089075 w 1089076"/>
              <a:gd name="connsiteY3" fmla="*/ 260253 h 520506"/>
              <a:gd name="connsiteX4" fmla="*/ 828822 w 1089076"/>
              <a:gd name="connsiteY4" fmla="*/ 520506 h 520506"/>
              <a:gd name="connsiteX5" fmla="*/ 6977 w 1089076"/>
              <a:gd name="connsiteY5" fmla="*/ 520506 h 520506"/>
              <a:gd name="connsiteX6" fmla="*/ 0 w 1089076"/>
              <a:gd name="connsiteY6" fmla="*/ 437430 h 520506"/>
              <a:gd name="connsiteX7" fmla="*/ 54994 w 1089076"/>
              <a:gd name="connsiteY7" fmla="*/ 109441 h 520506"/>
              <a:gd name="connsiteX8" fmla="*/ 101798 w 1089076"/>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9076" h="520506">
                <a:moveTo>
                  <a:pt x="101798" y="0"/>
                </a:moveTo>
                <a:lnTo>
                  <a:pt x="828823" y="0"/>
                </a:lnTo>
                <a:cubicBezTo>
                  <a:pt x="972557" y="0"/>
                  <a:pt x="1089076" y="116519"/>
                  <a:pt x="1089076" y="260253"/>
                </a:cubicBezTo>
                <a:lnTo>
                  <a:pt x="1089075" y="260253"/>
                </a:lnTo>
                <a:cubicBezTo>
                  <a:pt x="1089075" y="403987"/>
                  <a:pt x="972556" y="520506"/>
                  <a:pt x="828822" y="520506"/>
                </a:cubicBezTo>
                <a:lnTo>
                  <a:pt x="6977" y="520506"/>
                </a:lnTo>
                <a:lnTo>
                  <a:pt x="0" y="437430"/>
                </a:lnTo>
                <a:cubicBezTo>
                  <a:pt x="0" y="325078"/>
                  <a:pt x="18936" y="215384"/>
                  <a:pt x="54994" y="109441"/>
                </a:cubicBezTo>
                <a:lnTo>
                  <a:pt x="101798" y="0"/>
                </a:lnTo>
                <a:close/>
              </a:path>
            </a:pathLst>
          </a:custGeom>
          <a:solidFill>
            <a:srgbClr val="D8B9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1" name="Freeform: Shape 20">
            <a:extLst>
              <a:ext uri="{FF2B5EF4-FFF2-40B4-BE49-F238E27FC236}">
                <a16:creationId xmlns:a16="http://schemas.microsoft.com/office/drawing/2014/main" id="{4EB145CA-4A9A-46ED-B360-C310F4FD0B1F}"/>
              </a:ext>
            </a:extLst>
          </p:cNvPr>
          <p:cNvSpPr/>
          <p:nvPr/>
        </p:nvSpPr>
        <p:spPr>
          <a:xfrm>
            <a:off x="7312270" y="3899971"/>
            <a:ext cx="1307754" cy="520506"/>
          </a:xfrm>
          <a:custGeom>
            <a:avLst/>
            <a:gdLst>
              <a:gd name="connsiteX0" fmla="*/ 260253 w 1307754"/>
              <a:gd name="connsiteY0" fmla="*/ 0 h 520506"/>
              <a:gd name="connsiteX1" fmla="*/ 1307754 w 1307754"/>
              <a:gd name="connsiteY1" fmla="*/ 0 h 520506"/>
              <a:gd name="connsiteX2" fmla="*/ 1277872 w 1307754"/>
              <a:gd name="connsiteY2" fmla="*/ 49088 h 520506"/>
              <a:gd name="connsiteX3" fmla="*/ 872475 w 1307754"/>
              <a:gd name="connsiteY3" fmla="*/ 450822 h 520506"/>
              <a:gd name="connsiteX4" fmla="*/ 767138 w 1307754"/>
              <a:gd name="connsiteY4" fmla="*/ 520506 h 520506"/>
              <a:gd name="connsiteX5" fmla="*/ 260253 w 1307754"/>
              <a:gd name="connsiteY5" fmla="*/ 520505 h 520506"/>
              <a:gd name="connsiteX6" fmla="*/ 5287 w 1307754"/>
              <a:gd name="connsiteY6" fmla="*/ 312702 h 520506"/>
              <a:gd name="connsiteX7" fmla="*/ 0 w 1307754"/>
              <a:gd name="connsiteY7" fmla="*/ 260253 h 520506"/>
              <a:gd name="connsiteX8" fmla="*/ 5287 w 1307754"/>
              <a:gd name="connsiteY8" fmla="*/ 207803 h 520506"/>
              <a:gd name="connsiteX9" fmla="*/ 260253 w 1307754"/>
              <a:gd name="connsiteY9"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7754" h="520506">
                <a:moveTo>
                  <a:pt x="260253" y="0"/>
                </a:moveTo>
                <a:lnTo>
                  <a:pt x="1307754" y="0"/>
                </a:lnTo>
                <a:lnTo>
                  <a:pt x="1277872" y="49088"/>
                </a:lnTo>
                <a:cubicBezTo>
                  <a:pt x="1175141" y="195118"/>
                  <a:pt x="1037968" y="330256"/>
                  <a:pt x="872475" y="450822"/>
                </a:cubicBezTo>
                <a:lnTo>
                  <a:pt x="767138" y="520506"/>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solidFill>
            <a:srgbClr val="5E9E9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0" name="Freeform: Shape 19">
            <a:extLst>
              <a:ext uri="{FF2B5EF4-FFF2-40B4-BE49-F238E27FC236}">
                <a16:creationId xmlns:a16="http://schemas.microsoft.com/office/drawing/2014/main" id="{729F12FE-645E-4942-B192-708586DAA320}"/>
              </a:ext>
            </a:extLst>
          </p:cNvPr>
          <p:cNvSpPr/>
          <p:nvPr/>
        </p:nvSpPr>
        <p:spPr>
          <a:xfrm>
            <a:off x="3389141" y="3929205"/>
            <a:ext cx="1514625" cy="584775"/>
          </a:xfrm>
          <a:custGeom>
            <a:avLst/>
            <a:gdLst>
              <a:gd name="connsiteX0" fmla="*/ 0 w 1313992"/>
              <a:gd name="connsiteY0" fmla="*/ 0 h 520506"/>
              <a:gd name="connsiteX1" fmla="*/ 1053739 w 1313992"/>
              <a:gd name="connsiteY1" fmla="*/ 0 h 520506"/>
              <a:gd name="connsiteX2" fmla="*/ 1313992 w 1313992"/>
              <a:gd name="connsiteY2" fmla="*/ 260253 h 520506"/>
              <a:gd name="connsiteX3" fmla="*/ 1313991 w 1313992"/>
              <a:gd name="connsiteY3" fmla="*/ 260253 h 520506"/>
              <a:gd name="connsiteX4" fmla="*/ 1053738 w 1313992"/>
              <a:gd name="connsiteY4" fmla="*/ 520506 h 520506"/>
              <a:gd name="connsiteX5" fmla="*/ 567013 w 1313992"/>
              <a:gd name="connsiteY5" fmla="*/ 520506 h 520506"/>
              <a:gd name="connsiteX6" fmla="*/ 417483 w 1313992"/>
              <a:gd name="connsiteY6" fmla="*/ 421588 h 520506"/>
              <a:gd name="connsiteX7" fmla="*/ 12086 w 1313992"/>
              <a:gd name="connsiteY7" fmla="*/ 19854 h 520506"/>
              <a:gd name="connsiteX8" fmla="*/ 0 w 1313992"/>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3992" h="520506">
                <a:moveTo>
                  <a:pt x="0" y="0"/>
                </a:moveTo>
                <a:lnTo>
                  <a:pt x="1053739" y="0"/>
                </a:lnTo>
                <a:cubicBezTo>
                  <a:pt x="1197473" y="0"/>
                  <a:pt x="1313992" y="116519"/>
                  <a:pt x="1313992" y="260253"/>
                </a:cubicBezTo>
                <a:lnTo>
                  <a:pt x="1313991" y="260253"/>
                </a:lnTo>
                <a:cubicBezTo>
                  <a:pt x="1313991" y="403987"/>
                  <a:pt x="1197472" y="520506"/>
                  <a:pt x="1053738" y="520506"/>
                </a:cubicBezTo>
                <a:lnTo>
                  <a:pt x="567013" y="520506"/>
                </a:lnTo>
                <a:lnTo>
                  <a:pt x="417483" y="421588"/>
                </a:lnTo>
                <a:cubicBezTo>
                  <a:pt x="251991" y="301022"/>
                  <a:pt x="114817" y="165884"/>
                  <a:pt x="12086" y="19854"/>
                </a:cubicBezTo>
                <a:lnTo>
                  <a:pt x="0" y="0"/>
                </a:lnTo>
                <a:close/>
              </a:path>
            </a:pathLst>
          </a:custGeom>
          <a:solidFill>
            <a:srgbClr val="D3C58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8" name="Freeform: Shape 17">
            <a:extLst>
              <a:ext uri="{FF2B5EF4-FFF2-40B4-BE49-F238E27FC236}">
                <a16:creationId xmlns:a16="http://schemas.microsoft.com/office/drawing/2014/main" id="{CF93B9EB-544A-416B-A0B0-97C41B368BF5}"/>
              </a:ext>
            </a:extLst>
          </p:cNvPr>
          <p:cNvSpPr/>
          <p:nvPr/>
        </p:nvSpPr>
        <p:spPr>
          <a:xfrm>
            <a:off x="2684863" y="2095338"/>
            <a:ext cx="1624206" cy="520505"/>
          </a:xfrm>
          <a:custGeom>
            <a:avLst/>
            <a:gdLst>
              <a:gd name="connsiteX0" fmla="*/ 260253 w 1465050"/>
              <a:gd name="connsiteY0" fmla="*/ 0 h 520505"/>
              <a:gd name="connsiteX1" fmla="*/ 1465050 w 1465050"/>
              <a:gd name="connsiteY1" fmla="*/ 0 h 520505"/>
              <a:gd name="connsiteX2" fmla="*/ 1337944 w 1465050"/>
              <a:gd name="connsiteY2" fmla="*/ 69456 h 520505"/>
              <a:gd name="connsiteX3" fmla="*/ 871826 w 1465050"/>
              <a:gd name="connsiteY3" fmla="*/ 444499 h 520505"/>
              <a:gd name="connsiteX4" fmla="*/ 810928 w 1465050"/>
              <a:gd name="connsiteY4" fmla="*/ 520505 h 520505"/>
              <a:gd name="connsiteX5" fmla="*/ 260253 w 1465050"/>
              <a:gd name="connsiteY5" fmla="*/ 520505 h 520505"/>
              <a:gd name="connsiteX6" fmla="*/ 5287 w 1465050"/>
              <a:gd name="connsiteY6" fmla="*/ 312702 h 520505"/>
              <a:gd name="connsiteX7" fmla="*/ 0 w 1465050"/>
              <a:gd name="connsiteY7" fmla="*/ 260253 h 520505"/>
              <a:gd name="connsiteX8" fmla="*/ 5287 w 1465050"/>
              <a:gd name="connsiteY8" fmla="*/ 207803 h 520505"/>
              <a:gd name="connsiteX9" fmla="*/ 260253 w 1465050"/>
              <a:gd name="connsiteY9" fmla="*/ 0 h 52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5050" h="520505">
                <a:moveTo>
                  <a:pt x="260253" y="0"/>
                </a:moveTo>
                <a:lnTo>
                  <a:pt x="1465050" y="0"/>
                </a:lnTo>
                <a:lnTo>
                  <a:pt x="1337944" y="69456"/>
                </a:lnTo>
                <a:cubicBezTo>
                  <a:pt x="1154252" y="179898"/>
                  <a:pt x="996838" y="306140"/>
                  <a:pt x="871826" y="444499"/>
                </a:cubicBezTo>
                <a:lnTo>
                  <a:pt x="810928" y="520505"/>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7" name="Freeform: Shape 16">
            <a:extLst>
              <a:ext uri="{FF2B5EF4-FFF2-40B4-BE49-F238E27FC236}">
                <a16:creationId xmlns:a16="http://schemas.microsoft.com/office/drawing/2014/main" id="{ACC5D249-8294-46ED-9893-691727B17BAE}"/>
              </a:ext>
            </a:extLst>
          </p:cNvPr>
          <p:cNvSpPr/>
          <p:nvPr/>
        </p:nvSpPr>
        <p:spPr>
          <a:xfrm>
            <a:off x="7888857" y="2098574"/>
            <a:ext cx="1264524" cy="520506"/>
          </a:xfrm>
          <a:custGeom>
            <a:avLst/>
            <a:gdLst>
              <a:gd name="connsiteX0" fmla="*/ 0 w 1264524"/>
              <a:gd name="connsiteY0" fmla="*/ 0 h 520506"/>
              <a:gd name="connsiteX1" fmla="*/ 1004271 w 1264524"/>
              <a:gd name="connsiteY1" fmla="*/ 0 h 520506"/>
              <a:gd name="connsiteX2" fmla="*/ 1264524 w 1264524"/>
              <a:gd name="connsiteY2" fmla="*/ 260253 h 520506"/>
              <a:gd name="connsiteX3" fmla="*/ 1264523 w 1264524"/>
              <a:gd name="connsiteY3" fmla="*/ 260253 h 520506"/>
              <a:gd name="connsiteX4" fmla="*/ 1004270 w 1264524"/>
              <a:gd name="connsiteY4" fmla="*/ 520506 h 520506"/>
              <a:gd name="connsiteX5" fmla="*/ 650792 w 1264524"/>
              <a:gd name="connsiteY5" fmla="*/ 520506 h 520506"/>
              <a:gd name="connsiteX6" fmla="*/ 587300 w 1264524"/>
              <a:gd name="connsiteY6" fmla="*/ 441262 h 520506"/>
              <a:gd name="connsiteX7" fmla="*/ 121182 w 1264524"/>
              <a:gd name="connsiteY7" fmla="*/ 66219 h 520506"/>
              <a:gd name="connsiteX8" fmla="*/ 0 w 1264524"/>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524" h="520506">
                <a:moveTo>
                  <a:pt x="0" y="0"/>
                </a:moveTo>
                <a:lnTo>
                  <a:pt x="1004271" y="0"/>
                </a:lnTo>
                <a:cubicBezTo>
                  <a:pt x="1148005" y="0"/>
                  <a:pt x="1264524" y="116519"/>
                  <a:pt x="1264524" y="260253"/>
                </a:cubicBezTo>
                <a:lnTo>
                  <a:pt x="1264523" y="260253"/>
                </a:lnTo>
                <a:cubicBezTo>
                  <a:pt x="1264523" y="403987"/>
                  <a:pt x="1148004" y="520506"/>
                  <a:pt x="1004270" y="520506"/>
                </a:cubicBezTo>
                <a:lnTo>
                  <a:pt x="650792" y="520506"/>
                </a:lnTo>
                <a:lnTo>
                  <a:pt x="587300" y="441262"/>
                </a:lnTo>
                <a:cubicBezTo>
                  <a:pt x="462288" y="302903"/>
                  <a:pt x="304875" y="176661"/>
                  <a:pt x="121182" y="66219"/>
                </a:cubicBezTo>
                <a:lnTo>
                  <a:pt x="0" y="0"/>
                </a:ln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dir="10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6" name="Freeform: Shape 15">
            <a:extLst>
              <a:ext uri="{FF2B5EF4-FFF2-40B4-BE49-F238E27FC236}">
                <a16:creationId xmlns:a16="http://schemas.microsoft.com/office/drawing/2014/main" id="{DDCDA34D-6FB7-40CD-8BEA-64F678601CF3}"/>
              </a:ext>
            </a:extLst>
          </p:cNvPr>
          <p:cNvSpPr/>
          <p:nvPr/>
        </p:nvSpPr>
        <p:spPr>
          <a:xfrm>
            <a:off x="8691979" y="2856910"/>
            <a:ext cx="1350010" cy="520506"/>
          </a:xfrm>
          <a:custGeom>
            <a:avLst/>
            <a:gdLst>
              <a:gd name="connsiteX0" fmla="*/ 0 w 1350010"/>
              <a:gd name="connsiteY0" fmla="*/ 0 h 520506"/>
              <a:gd name="connsiteX1" fmla="*/ 1089757 w 1350010"/>
              <a:gd name="connsiteY1" fmla="*/ 0 h 520506"/>
              <a:gd name="connsiteX2" fmla="*/ 1350010 w 1350010"/>
              <a:gd name="connsiteY2" fmla="*/ 260253 h 520506"/>
              <a:gd name="connsiteX3" fmla="*/ 1350009 w 1350010"/>
              <a:gd name="connsiteY3" fmla="*/ 260253 h 520506"/>
              <a:gd name="connsiteX4" fmla="*/ 1089756 w 1350010"/>
              <a:gd name="connsiteY4" fmla="*/ 520506 h 520506"/>
              <a:gd name="connsiteX5" fmla="*/ 105688 w 1350010"/>
              <a:gd name="connsiteY5" fmla="*/ 520506 h 520506"/>
              <a:gd name="connsiteX6" fmla="*/ 110881 w 1350010"/>
              <a:gd name="connsiteY6" fmla="*/ 458669 h 520506"/>
              <a:gd name="connsiteX7" fmla="*/ 55887 w 1350010"/>
              <a:gd name="connsiteY7" fmla="*/ 130680 h 520506"/>
              <a:gd name="connsiteX8" fmla="*/ 0 w 1350010"/>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0010" h="520506">
                <a:moveTo>
                  <a:pt x="0" y="0"/>
                </a:moveTo>
                <a:lnTo>
                  <a:pt x="1089757" y="0"/>
                </a:lnTo>
                <a:cubicBezTo>
                  <a:pt x="1233491" y="0"/>
                  <a:pt x="1350010" y="116519"/>
                  <a:pt x="1350010" y="260253"/>
                </a:cubicBezTo>
                <a:lnTo>
                  <a:pt x="1350009" y="260253"/>
                </a:lnTo>
                <a:cubicBezTo>
                  <a:pt x="1350009" y="403987"/>
                  <a:pt x="1233490" y="520506"/>
                  <a:pt x="1089756" y="520506"/>
                </a:cubicBezTo>
                <a:lnTo>
                  <a:pt x="105688" y="520506"/>
                </a:lnTo>
                <a:lnTo>
                  <a:pt x="110881" y="458669"/>
                </a:lnTo>
                <a:cubicBezTo>
                  <a:pt x="110881" y="346317"/>
                  <a:pt x="91945" y="236623"/>
                  <a:pt x="55887" y="130680"/>
                </a:cubicBezTo>
                <a:lnTo>
                  <a:pt x="0" y="0"/>
                </a:ln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dir="10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5" name="Freeform: Shape 14">
            <a:extLst>
              <a:ext uri="{FF2B5EF4-FFF2-40B4-BE49-F238E27FC236}">
                <a16:creationId xmlns:a16="http://schemas.microsoft.com/office/drawing/2014/main" id="{0451E275-E22F-4677-B210-BF0636AA5F67}"/>
              </a:ext>
            </a:extLst>
          </p:cNvPr>
          <p:cNvSpPr/>
          <p:nvPr/>
        </p:nvSpPr>
        <p:spPr>
          <a:xfrm>
            <a:off x="2150012" y="2878149"/>
            <a:ext cx="1340930" cy="520506"/>
          </a:xfrm>
          <a:custGeom>
            <a:avLst/>
            <a:gdLst>
              <a:gd name="connsiteX0" fmla="*/ 260253 w 1122877"/>
              <a:gd name="connsiteY0" fmla="*/ 0 h 520506"/>
              <a:gd name="connsiteX1" fmla="*/ 1122877 w 1122877"/>
              <a:gd name="connsiteY1" fmla="*/ 0 h 520506"/>
              <a:gd name="connsiteX2" fmla="*/ 1076073 w 1122877"/>
              <a:gd name="connsiteY2" fmla="*/ 109441 h 520506"/>
              <a:gd name="connsiteX3" fmla="*/ 1021079 w 1122877"/>
              <a:gd name="connsiteY3" fmla="*/ 437430 h 520506"/>
              <a:gd name="connsiteX4" fmla="*/ 1028056 w 1122877"/>
              <a:gd name="connsiteY4" fmla="*/ 520506 h 520506"/>
              <a:gd name="connsiteX5" fmla="*/ 260253 w 1122877"/>
              <a:gd name="connsiteY5" fmla="*/ 520505 h 520506"/>
              <a:gd name="connsiteX6" fmla="*/ 5287 w 1122877"/>
              <a:gd name="connsiteY6" fmla="*/ 312702 h 520506"/>
              <a:gd name="connsiteX7" fmla="*/ 0 w 1122877"/>
              <a:gd name="connsiteY7" fmla="*/ 260253 h 520506"/>
              <a:gd name="connsiteX8" fmla="*/ 5287 w 1122877"/>
              <a:gd name="connsiteY8" fmla="*/ 207803 h 520506"/>
              <a:gd name="connsiteX9" fmla="*/ 260253 w 1122877"/>
              <a:gd name="connsiteY9"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2877" h="520506">
                <a:moveTo>
                  <a:pt x="260253" y="0"/>
                </a:moveTo>
                <a:lnTo>
                  <a:pt x="1122877" y="0"/>
                </a:lnTo>
                <a:lnTo>
                  <a:pt x="1076073" y="109441"/>
                </a:lnTo>
                <a:cubicBezTo>
                  <a:pt x="1040015" y="215384"/>
                  <a:pt x="1021079" y="325078"/>
                  <a:pt x="1021079" y="437430"/>
                </a:cubicBezTo>
                <a:lnTo>
                  <a:pt x="1028056" y="520506"/>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4" name="Freeform: Shape 13">
            <a:extLst>
              <a:ext uri="{FF2B5EF4-FFF2-40B4-BE49-F238E27FC236}">
                <a16:creationId xmlns:a16="http://schemas.microsoft.com/office/drawing/2014/main" id="{3B9C50A0-F553-4263-9163-884AC32AD0DC}"/>
              </a:ext>
            </a:extLst>
          </p:cNvPr>
          <p:cNvSpPr/>
          <p:nvPr/>
        </p:nvSpPr>
        <p:spPr>
          <a:xfrm>
            <a:off x="8079409" y="3899971"/>
            <a:ext cx="1456006" cy="520506"/>
          </a:xfrm>
          <a:custGeom>
            <a:avLst/>
            <a:gdLst>
              <a:gd name="connsiteX0" fmla="*/ 540616 w 1343017"/>
              <a:gd name="connsiteY0" fmla="*/ 0 h 520506"/>
              <a:gd name="connsiteX1" fmla="*/ 1082764 w 1343017"/>
              <a:gd name="connsiteY1" fmla="*/ 0 h 520506"/>
              <a:gd name="connsiteX2" fmla="*/ 1343017 w 1343017"/>
              <a:gd name="connsiteY2" fmla="*/ 260253 h 520506"/>
              <a:gd name="connsiteX3" fmla="*/ 1343016 w 1343017"/>
              <a:gd name="connsiteY3" fmla="*/ 260253 h 520506"/>
              <a:gd name="connsiteX4" fmla="*/ 1082763 w 1343017"/>
              <a:gd name="connsiteY4" fmla="*/ 520506 h 520506"/>
              <a:gd name="connsiteX5" fmla="*/ 0 w 1343017"/>
              <a:gd name="connsiteY5" fmla="*/ 520506 h 520506"/>
              <a:gd name="connsiteX6" fmla="*/ 105337 w 1343017"/>
              <a:gd name="connsiteY6" fmla="*/ 450822 h 520506"/>
              <a:gd name="connsiteX7" fmla="*/ 510734 w 1343017"/>
              <a:gd name="connsiteY7" fmla="*/ 49088 h 520506"/>
              <a:gd name="connsiteX8" fmla="*/ 540616 w 1343017"/>
              <a:gd name="connsiteY8"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3017" h="520506">
                <a:moveTo>
                  <a:pt x="540616" y="0"/>
                </a:moveTo>
                <a:lnTo>
                  <a:pt x="1082764" y="0"/>
                </a:lnTo>
                <a:cubicBezTo>
                  <a:pt x="1226498" y="0"/>
                  <a:pt x="1343017" y="116519"/>
                  <a:pt x="1343017" y="260253"/>
                </a:cubicBezTo>
                <a:lnTo>
                  <a:pt x="1343016" y="260253"/>
                </a:lnTo>
                <a:cubicBezTo>
                  <a:pt x="1343016" y="403987"/>
                  <a:pt x="1226497" y="520506"/>
                  <a:pt x="1082763" y="520506"/>
                </a:cubicBezTo>
                <a:lnTo>
                  <a:pt x="0" y="520506"/>
                </a:lnTo>
                <a:lnTo>
                  <a:pt x="105337" y="450822"/>
                </a:lnTo>
                <a:cubicBezTo>
                  <a:pt x="270830" y="330256"/>
                  <a:pt x="408003" y="195118"/>
                  <a:pt x="510734" y="49088"/>
                </a:cubicBezTo>
                <a:lnTo>
                  <a:pt x="540616" y="0"/>
                </a:ln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dir="10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13" name="Freeform: Shape 12">
            <a:extLst>
              <a:ext uri="{FF2B5EF4-FFF2-40B4-BE49-F238E27FC236}">
                <a16:creationId xmlns:a16="http://schemas.microsoft.com/office/drawing/2014/main" id="{6DE38654-A177-46F6-B85E-F7F19ED007B4}"/>
              </a:ext>
            </a:extLst>
          </p:cNvPr>
          <p:cNvSpPr/>
          <p:nvPr/>
        </p:nvSpPr>
        <p:spPr>
          <a:xfrm>
            <a:off x="2312384" y="3929205"/>
            <a:ext cx="1844403" cy="584775"/>
          </a:xfrm>
          <a:custGeom>
            <a:avLst/>
            <a:gdLst>
              <a:gd name="connsiteX0" fmla="*/ 260253 w 1363176"/>
              <a:gd name="connsiteY0" fmla="*/ 0 h 520506"/>
              <a:gd name="connsiteX1" fmla="*/ 796163 w 1363176"/>
              <a:gd name="connsiteY1" fmla="*/ 0 h 520506"/>
              <a:gd name="connsiteX2" fmla="*/ 808249 w 1363176"/>
              <a:gd name="connsiteY2" fmla="*/ 19854 h 520506"/>
              <a:gd name="connsiteX3" fmla="*/ 1213646 w 1363176"/>
              <a:gd name="connsiteY3" fmla="*/ 421588 h 520506"/>
              <a:gd name="connsiteX4" fmla="*/ 1363176 w 1363176"/>
              <a:gd name="connsiteY4" fmla="*/ 520506 h 520506"/>
              <a:gd name="connsiteX5" fmla="*/ 260253 w 1363176"/>
              <a:gd name="connsiteY5" fmla="*/ 520505 h 520506"/>
              <a:gd name="connsiteX6" fmla="*/ 5287 w 1363176"/>
              <a:gd name="connsiteY6" fmla="*/ 312702 h 520506"/>
              <a:gd name="connsiteX7" fmla="*/ 0 w 1363176"/>
              <a:gd name="connsiteY7" fmla="*/ 260253 h 520506"/>
              <a:gd name="connsiteX8" fmla="*/ 5287 w 1363176"/>
              <a:gd name="connsiteY8" fmla="*/ 207803 h 520506"/>
              <a:gd name="connsiteX9" fmla="*/ 260253 w 1363176"/>
              <a:gd name="connsiteY9" fmla="*/ 0 h 52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3176" h="520506">
                <a:moveTo>
                  <a:pt x="260253" y="0"/>
                </a:moveTo>
                <a:lnTo>
                  <a:pt x="796163" y="0"/>
                </a:lnTo>
                <a:lnTo>
                  <a:pt x="808249" y="19854"/>
                </a:lnTo>
                <a:cubicBezTo>
                  <a:pt x="910980" y="165884"/>
                  <a:pt x="1048154" y="301022"/>
                  <a:pt x="1213646" y="421588"/>
                </a:cubicBezTo>
                <a:lnTo>
                  <a:pt x="1363176" y="520506"/>
                </a:lnTo>
                <a:lnTo>
                  <a:pt x="260253" y="520505"/>
                </a:lnTo>
                <a:cubicBezTo>
                  <a:pt x="134486" y="520505"/>
                  <a:pt x="29555" y="431295"/>
                  <a:pt x="5287" y="312702"/>
                </a:cubicBezTo>
                <a:lnTo>
                  <a:pt x="0" y="260253"/>
                </a:lnTo>
                <a:lnTo>
                  <a:pt x="5287" y="207803"/>
                </a:lnTo>
                <a:cubicBezTo>
                  <a:pt x="29555" y="89210"/>
                  <a:pt x="134486" y="0"/>
                  <a:pt x="260253" y="0"/>
                </a:cubicBezTo>
                <a:close/>
              </a:path>
            </a:pathLst>
          </a:custGeom>
          <a:gradFill flip="none" rotWithShape="1">
            <a:gsLst>
              <a:gs pos="0">
                <a:schemeClr val="bg1"/>
              </a:gs>
              <a:gs pos="0">
                <a:schemeClr val="bg1"/>
              </a:gs>
              <a:gs pos="0">
                <a:schemeClr val="bg1"/>
              </a:gs>
              <a:gs pos="1000">
                <a:schemeClr val="bg1"/>
              </a:gs>
              <a:gs pos="90000">
                <a:schemeClr val="bg1"/>
              </a:gs>
              <a:gs pos="0">
                <a:schemeClr val="bg1"/>
              </a:gs>
              <a:gs pos="0">
                <a:srgbClr val="FEFEFF"/>
              </a:gs>
              <a:gs pos="1000">
                <a:srgbClr val="FFFFFF"/>
              </a:gs>
              <a:gs pos="0">
                <a:schemeClr val="bg1"/>
              </a:gs>
            </a:gsLst>
            <a:path path="circle">
              <a:fillToRect t="100000" r="100000"/>
            </a:path>
            <a:tileRect l="-100000" b="-100000"/>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CA"/>
          </a:p>
        </p:txBody>
      </p:sp>
      <p:sp>
        <p:nvSpPr>
          <p:cNvPr id="27" name="TextBox 26">
            <a:extLst>
              <a:ext uri="{FF2B5EF4-FFF2-40B4-BE49-F238E27FC236}">
                <a16:creationId xmlns:a16="http://schemas.microsoft.com/office/drawing/2014/main" id="{248791A8-2700-4FF2-993C-F0B04E6CA7B0}"/>
              </a:ext>
            </a:extLst>
          </p:cNvPr>
          <p:cNvSpPr txBox="1"/>
          <p:nvPr/>
        </p:nvSpPr>
        <p:spPr>
          <a:xfrm>
            <a:off x="4058781" y="2813880"/>
            <a:ext cx="579233" cy="584775"/>
          </a:xfrm>
          <a:prstGeom prst="rect">
            <a:avLst/>
          </a:prstGeom>
          <a:noFill/>
        </p:spPr>
        <p:txBody>
          <a:bodyPr wrap="square" rtlCol="0">
            <a:spAutoFit/>
          </a:bodyPr>
          <a:lstStyle/>
          <a:p>
            <a:r>
              <a:rPr lang="fr-FR" sz="3200" dirty="0">
                <a:latin typeface="Aharoni" panose="02010803020104030203" pitchFamily="2" charset="-79"/>
                <a:cs typeface="Aharoni" panose="02010803020104030203" pitchFamily="2" charset="-79"/>
              </a:rPr>
              <a:t>2</a:t>
            </a:r>
            <a:endParaRPr lang="fr-CA" sz="3200" dirty="0">
              <a:latin typeface="Aharoni" panose="02010803020104030203" pitchFamily="2" charset="-79"/>
              <a:cs typeface="Aharoni" panose="02010803020104030203" pitchFamily="2" charset="-79"/>
            </a:endParaRPr>
          </a:p>
        </p:txBody>
      </p:sp>
      <p:sp>
        <p:nvSpPr>
          <p:cNvPr id="33" name="TextBox 32">
            <a:extLst>
              <a:ext uri="{FF2B5EF4-FFF2-40B4-BE49-F238E27FC236}">
                <a16:creationId xmlns:a16="http://schemas.microsoft.com/office/drawing/2014/main" id="{2388B9D3-D69E-4F19-95BD-ED6107F43D61}"/>
              </a:ext>
            </a:extLst>
          </p:cNvPr>
          <p:cNvSpPr txBox="1"/>
          <p:nvPr/>
        </p:nvSpPr>
        <p:spPr>
          <a:xfrm>
            <a:off x="4303144" y="2031068"/>
            <a:ext cx="441769" cy="584775"/>
          </a:xfrm>
          <a:prstGeom prst="rect">
            <a:avLst/>
          </a:prstGeom>
          <a:noFill/>
        </p:spPr>
        <p:txBody>
          <a:bodyPr wrap="square">
            <a:spAutoFit/>
          </a:bodyPr>
          <a:lstStyle/>
          <a:p>
            <a:r>
              <a:rPr lang="fr-FR" sz="3200" dirty="0">
                <a:latin typeface="Aharoni" panose="02010803020104030203" pitchFamily="2" charset="-79"/>
                <a:cs typeface="Aharoni" panose="02010803020104030203" pitchFamily="2" charset="-79"/>
              </a:rPr>
              <a:t>1</a:t>
            </a:r>
            <a:endParaRPr lang="fr-CA" sz="3200" dirty="0">
              <a:latin typeface="Aharoni" panose="02010803020104030203" pitchFamily="2" charset="-79"/>
              <a:cs typeface="Aharoni" panose="02010803020104030203" pitchFamily="2" charset="-79"/>
            </a:endParaRPr>
          </a:p>
        </p:txBody>
      </p:sp>
      <p:sp>
        <p:nvSpPr>
          <p:cNvPr id="36" name="TextBox 35">
            <a:extLst>
              <a:ext uri="{FF2B5EF4-FFF2-40B4-BE49-F238E27FC236}">
                <a16:creationId xmlns:a16="http://schemas.microsoft.com/office/drawing/2014/main" id="{183BCED2-34D0-415A-B2EE-F6D208CA5DD3}"/>
              </a:ext>
            </a:extLst>
          </p:cNvPr>
          <p:cNvSpPr txBox="1"/>
          <p:nvPr/>
        </p:nvSpPr>
        <p:spPr>
          <a:xfrm>
            <a:off x="4248443" y="3864936"/>
            <a:ext cx="2148436" cy="594522"/>
          </a:xfrm>
          <a:prstGeom prst="rect">
            <a:avLst/>
          </a:prstGeom>
          <a:noFill/>
        </p:spPr>
        <p:txBody>
          <a:bodyPr wrap="square" rtlCol="0">
            <a:spAutoFit/>
          </a:bodyPr>
          <a:lstStyle/>
          <a:p>
            <a:r>
              <a:rPr lang="fr-FR" sz="3200" dirty="0">
                <a:latin typeface="Aharoni" panose="02010803020104030203" pitchFamily="2" charset="-79"/>
                <a:cs typeface="Aharoni" panose="02010803020104030203" pitchFamily="2" charset="-79"/>
              </a:rPr>
              <a:t>3</a:t>
            </a:r>
            <a:endParaRPr lang="fr-CA" sz="3200" dirty="0">
              <a:latin typeface="Aharoni" panose="02010803020104030203" pitchFamily="2" charset="-79"/>
              <a:cs typeface="Aharoni" panose="02010803020104030203" pitchFamily="2" charset="-79"/>
            </a:endParaRPr>
          </a:p>
        </p:txBody>
      </p:sp>
      <p:sp>
        <p:nvSpPr>
          <p:cNvPr id="37" name="TextBox 36">
            <a:extLst>
              <a:ext uri="{FF2B5EF4-FFF2-40B4-BE49-F238E27FC236}">
                <a16:creationId xmlns:a16="http://schemas.microsoft.com/office/drawing/2014/main" id="{6FEBA7F3-1C1B-4733-BEAA-4780068E5F56}"/>
              </a:ext>
            </a:extLst>
          </p:cNvPr>
          <p:cNvSpPr txBox="1"/>
          <p:nvPr/>
        </p:nvSpPr>
        <p:spPr>
          <a:xfrm>
            <a:off x="7569192" y="3835702"/>
            <a:ext cx="362642" cy="584775"/>
          </a:xfrm>
          <a:prstGeom prst="rect">
            <a:avLst/>
          </a:prstGeom>
          <a:noFill/>
        </p:spPr>
        <p:txBody>
          <a:bodyPr wrap="square" rtlCol="0">
            <a:spAutoFit/>
          </a:bodyPr>
          <a:lstStyle/>
          <a:p>
            <a:r>
              <a:rPr lang="fr-FR" sz="3200" dirty="0">
                <a:latin typeface="Aharoni" panose="02010803020104030203" pitchFamily="2" charset="-79"/>
                <a:cs typeface="Aharoni" panose="02010803020104030203" pitchFamily="2" charset="-79"/>
              </a:rPr>
              <a:t>6</a:t>
            </a:r>
            <a:endParaRPr lang="fr-CA" sz="3200" dirty="0">
              <a:latin typeface="Aharoni" panose="02010803020104030203" pitchFamily="2" charset="-79"/>
              <a:cs typeface="Aharoni" panose="02010803020104030203" pitchFamily="2" charset="-79"/>
            </a:endParaRPr>
          </a:p>
        </p:txBody>
      </p:sp>
      <p:sp>
        <p:nvSpPr>
          <p:cNvPr id="38" name="TextBox 37">
            <a:extLst>
              <a:ext uri="{FF2B5EF4-FFF2-40B4-BE49-F238E27FC236}">
                <a16:creationId xmlns:a16="http://schemas.microsoft.com/office/drawing/2014/main" id="{8AE4373A-9C12-4449-ACA3-4ED7B20344CD}"/>
              </a:ext>
            </a:extLst>
          </p:cNvPr>
          <p:cNvSpPr txBox="1"/>
          <p:nvPr/>
        </p:nvSpPr>
        <p:spPr>
          <a:xfrm>
            <a:off x="8142423" y="2824775"/>
            <a:ext cx="1099111" cy="584775"/>
          </a:xfrm>
          <a:prstGeom prst="rect">
            <a:avLst/>
          </a:prstGeom>
          <a:noFill/>
        </p:spPr>
        <p:txBody>
          <a:bodyPr wrap="square" rtlCol="0">
            <a:spAutoFit/>
          </a:bodyPr>
          <a:lstStyle/>
          <a:p>
            <a:r>
              <a:rPr lang="fr-FR" sz="3200" dirty="0">
                <a:latin typeface="Aharoni" panose="02010803020104030203" pitchFamily="2" charset="-79"/>
                <a:cs typeface="Aharoni" panose="02010803020104030203" pitchFamily="2" charset="-79"/>
              </a:rPr>
              <a:t>5</a:t>
            </a:r>
            <a:endParaRPr lang="fr-CA" sz="3200" dirty="0">
              <a:latin typeface="Aharoni" panose="02010803020104030203" pitchFamily="2" charset="-79"/>
              <a:cs typeface="Aharoni" panose="02010803020104030203" pitchFamily="2" charset="-79"/>
            </a:endParaRPr>
          </a:p>
        </p:txBody>
      </p:sp>
      <p:sp>
        <p:nvSpPr>
          <p:cNvPr id="39" name="TextBox 38">
            <a:extLst>
              <a:ext uri="{FF2B5EF4-FFF2-40B4-BE49-F238E27FC236}">
                <a16:creationId xmlns:a16="http://schemas.microsoft.com/office/drawing/2014/main" id="{61FC1A44-A4B2-41CC-88B9-A5E21004A54F}"/>
              </a:ext>
            </a:extLst>
          </p:cNvPr>
          <p:cNvSpPr txBox="1"/>
          <p:nvPr/>
        </p:nvSpPr>
        <p:spPr>
          <a:xfrm>
            <a:off x="7315000" y="2063202"/>
            <a:ext cx="871026" cy="584775"/>
          </a:xfrm>
          <a:prstGeom prst="rect">
            <a:avLst/>
          </a:prstGeom>
          <a:noFill/>
        </p:spPr>
        <p:txBody>
          <a:bodyPr wrap="square" rtlCol="0">
            <a:spAutoFit/>
          </a:bodyPr>
          <a:lstStyle/>
          <a:p>
            <a:r>
              <a:rPr lang="fr-FR" sz="3200" dirty="0">
                <a:latin typeface="Aharoni" panose="02010803020104030203" pitchFamily="2" charset="-79"/>
                <a:cs typeface="Aharoni" panose="02010803020104030203" pitchFamily="2" charset="-79"/>
              </a:rPr>
              <a:t>4</a:t>
            </a:r>
            <a:endParaRPr lang="fr-CA" sz="3200" dirty="0">
              <a:latin typeface="Aharoni" panose="02010803020104030203" pitchFamily="2" charset="-79"/>
              <a:cs typeface="Aharoni" panose="02010803020104030203" pitchFamily="2" charset="-79"/>
            </a:endParaRPr>
          </a:p>
        </p:txBody>
      </p:sp>
      <p:sp>
        <p:nvSpPr>
          <p:cNvPr id="40" name="TextBox 39">
            <a:extLst>
              <a:ext uri="{FF2B5EF4-FFF2-40B4-BE49-F238E27FC236}">
                <a16:creationId xmlns:a16="http://schemas.microsoft.com/office/drawing/2014/main" id="{BD2138B4-38AD-46D2-A2DC-820CF9B3F572}"/>
              </a:ext>
            </a:extLst>
          </p:cNvPr>
          <p:cNvSpPr txBox="1"/>
          <p:nvPr/>
        </p:nvSpPr>
        <p:spPr>
          <a:xfrm>
            <a:off x="2617594" y="2186313"/>
            <a:ext cx="1507021" cy="338554"/>
          </a:xfrm>
          <a:prstGeom prst="rect">
            <a:avLst/>
          </a:prstGeom>
          <a:noFill/>
        </p:spPr>
        <p:txBody>
          <a:bodyPr wrap="square" rtlCol="0">
            <a:spAutoFit/>
          </a:bodyPr>
          <a:lstStyle/>
          <a:p>
            <a:r>
              <a:rPr lang="fr-FR" sz="1600" dirty="0">
                <a:latin typeface="Franklin Gothic Heavy" panose="020B0903020102020204" pitchFamily="34" charset="0"/>
              </a:rPr>
              <a:t>Introduction</a:t>
            </a:r>
            <a:endParaRPr lang="fr-CA" sz="1600" dirty="0">
              <a:latin typeface="Franklin Gothic Heavy" panose="020B0903020102020204" pitchFamily="34" charset="0"/>
            </a:endParaRPr>
          </a:p>
        </p:txBody>
      </p:sp>
      <p:sp>
        <p:nvSpPr>
          <p:cNvPr id="41" name="TextBox 40">
            <a:extLst>
              <a:ext uri="{FF2B5EF4-FFF2-40B4-BE49-F238E27FC236}">
                <a16:creationId xmlns:a16="http://schemas.microsoft.com/office/drawing/2014/main" id="{B126E20F-58F7-4EE5-8AAD-5D0518281241}"/>
              </a:ext>
            </a:extLst>
          </p:cNvPr>
          <p:cNvSpPr txBox="1"/>
          <p:nvPr/>
        </p:nvSpPr>
        <p:spPr>
          <a:xfrm>
            <a:off x="2090747" y="2936990"/>
            <a:ext cx="1844403" cy="338554"/>
          </a:xfrm>
          <a:prstGeom prst="rect">
            <a:avLst/>
          </a:prstGeom>
          <a:noFill/>
        </p:spPr>
        <p:txBody>
          <a:bodyPr wrap="square" rtlCol="0">
            <a:spAutoFit/>
          </a:bodyPr>
          <a:lstStyle/>
          <a:p>
            <a:r>
              <a:rPr lang="en-GB" sz="1600" dirty="0">
                <a:latin typeface="Franklin Gothic Heavy" panose="020B0903020102020204" pitchFamily="34" charset="0"/>
              </a:rPr>
              <a:t>Components</a:t>
            </a:r>
          </a:p>
        </p:txBody>
      </p:sp>
      <p:sp>
        <p:nvSpPr>
          <p:cNvPr id="44" name="TextBox 43">
            <a:extLst>
              <a:ext uri="{FF2B5EF4-FFF2-40B4-BE49-F238E27FC236}">
                <a16:creationId xmlns:a16="http://schemas.microsoft.com/office/drawing/2014/main" id="{08DE7E89-33C8-4A43-A11F-9FBF5FD86037}"/>
              </a:ext>
            </a:extLst>
          </p:cNvPr>
          <p:cNvSpPr txBox="1"/>
          <p:nvPr/>
        </p:nvSpPr>
        <p:spPr>
          <a:xfrm>
            <a:off x="2252751" y="4052315"/>
            <a:ext cx="1844403" cy="338554"/>
          </a:xfrm>
          <a:prstGeom prst="rect">
            <a:avLst/>
          </a:prstGeom>
          <a:noFill/>
        </p:spPr>
        <p:txBody>
          <a:bodyPr wrap="square" rtlCol="0">
            <a:spAutoFit/>
          </a:bodyPr>
          <a:lstStyle/>
          <a:p>
            <a:r>
              <a:rPr lang="en-GB" sz="1600" dirty="0">
                <a:latin typeface="Franklin Gothic Heavy" panose="020B0903020102020204" pitchFamily="34" charset="0"/>
              </a:rPr>
              <a:t>Role In Society</a:t>
            </a:r>
          </a:p>
        </p:txBody>
      </p:sp>
      <p:sp>
        <p:nvSpPr>
          <p:cNvPr id="45" name="TextBox 44">
            <a:extLst>
              <a:ext uri="{FF2B5EF4-FFF2-40B4-BE49-F238E27FC236}">
                <a16:creationId xmlns:a16="http://schemas.microsoft.com/office/drawing/2014/main" id="{78E41DA1-496A-43AB-A63B-9676F66E71E9}"/>
              </a:ext>
            </a:extLst>
          </p:cNvPr>
          <p:cNvSpPr txBox="1"/>
          <p:nvPr/>
        </p:nvSpPr>
        <p:spPr>
          <a:xfrm>
            <a:off x="8223884" y="2127316"/>
            <a:ext cx="1858993" cy="338554"/>
          </a:xfrm>
          <a:prstGeom prst="rect">
            <a:avLst/>
          </a:prstGeom>
          <a:noFill/>
        </p:spPr>
        <p:txBody>
          <a:bodyPr wrap="square" rtlCol="0">
            <a:spAutoFit/>
          </a:bodyPr>
          <a:lstStyle/>
          <a:p>
            <a:r>
              <a:rPr lang="fr-FR" sz="1600" dirty="0">
                <a:latin typeface="Franklin Gothic Heavy" panose="020B0903020102020204" pitchFamily="34" charset="0"/>
              </a:rPr>
              <a:t>Impact</a:t>
            </a:r>
            <a:endParaRPr lang="fr-CA" sz="1600" dirty="0">
              <a:latin typeface="Franklin Gothic Heavy" panose="020B0903020102020204" pitchFamily="34" charset="0"/>
            </a:endParaRPr>
          </a:p>
        </p:txBody>
      </p:sp>
      <p:sp>
        <p:nvSpPr>
          <p:cNvPr id="46" name="TextBox 45">
            <a:extLst>
              <a:ext uri="{FF2B5EF4-FFF2-40B4-BE49-F238E27FC236}">
                <a16:creationId xmlns:a16="http://schemas.microsoft.com/office/drawing/2014/main" id="{93FABC29-C1EE-42C1-9A11-C230CBCA432E}"/>
              </a:ext>
            </a:extLst>
          </p:cNvPr>
          <p:cNvSpPr txBox="1"/>
          <p:nvPr/>
        </p:nvSpPr>
        <p:spPr>
          <a:xfrm>
            <a:off x="8846744" y="2936990"/>
            <a:ext cx="1236133" cy="338554"/>
          </a:xfrm>
          <a:prstGeom prst="rect">
            <a:avLst/>
          </a:prstGeom>
          <a:noFill/>
        </p:spPr>
        <p:txBody>
          <a:bodyPr wrap="square" rtlCol="0">
            <a:spAutoFit/>
          </a:bodyPr>
          <a:lstStyle/>
          <a:p>
            <a:r>
              <a:rPr lang="fr-FR" sz="1600" dirty="0">
                <a:latin typeface="Franklin Gothic Heavy" panose="020B0903020102020204" pitchFamily="34" charset="0"/>
              </a:rPr>
              <a:t>Tools</a:t>
            </a:r>
            <a:endParaRPr lang="fr-CA" sz="1600" dirty="0">
              <a:latin typeface="Franklin Gothic Heavy" panose="020B0903020102020204" pitchFamily="34" charset="0"/>
            </a:endParaRPr>
          </a:p>
        </p:txBody>
      </p:sp>
      <p:sp>
        <p:nvSpPr>
          <p:cNvPr id="47" name="TextBox 46">
            <a:extLst>
              <a:ext uri="{FF2B5EF4-FFF2-40B4-BE49-F238E27FC236}">
                <a16:creationId xmlns:a16="http://schemas.microsoft.com/office/drawing/2014/main" id="{E0360B47-5D98-45EA-A66D-49E03705FE1D}"/>
              </a:ext>
            </a:extLst>
          </p:cNvPr>
          <p:cNvSpPr txBox="1"/>
          <p:nvPr/>
        </p:nvSpPr>
        <p:spPr>
          <a:xfrm>
            <a:off x="8350277" y="3988046"/>
            <a:ext cx="2665426" cy="338554"/>
          </a:xfrm>
          <a:prstGeom prst="rect">
            <a:avLst/>
          </a:prstGeom>
          <a:noFill/>
        </p:spPr>
        <p:txBody>
          <a:bodyPr wrap="square" rtlCol="0">
            <a:spAutoFit/>
          </a:bodyPr>
          <a:lstStyle/>
          <a:p>
            <a:r>
              <a:rPr lang="fr-FR" sz="1600" dirty="0">
                <a:latin typeface="Franklin Gothic Heavy" panose="020B0903020102020204" pitchFamily="34" charset="0"/>
              </a:rPr>
              <a:t>Conclusion</a:t>
            </a:r>
            <a:endParaRPr lang="fr-CA" sz="1600" dirty="0">
              <a:latin typeface="Franklin Gothic Heavy" panose="020B0903020102020204" pitchFamily="34" charset="0"/>
            </a:endParaRPr>
          </a:p>
        </p:txBody>
      </p:sp>
      <p:sp>
        <p:nvSpPr>
          <p:cNvPr id="49" name="Rectangle 48">
            <a:extLst>
              <a:ext uri="{FF2B5EF4-FFF2-40B4-BE49-F238E27FC236}">
                <a16:creationId xmlns:a16="http://schemas.microsoft.com/office/drawing/2014/main" id="{11DCAB42-55FC-42C5-A871-A4A3468A80A1}"/>
              </a:ext>
            </a:extLst>
          </p:cNvPr>
          <p:cNvSpPr/>
          <p:nvPr/>
        </p:nvSpPr>
        <p:spPr>
          <a:xfrm>
            <a:off x="4953830" y="2967335"/>
            <a:ext cx="2284340" cy="923330"/>
          </a:xfrm>
          <a:prstGeom prst="rect">
            <a:avLst/>
          </a:prstGeom>
          <a:noFill/>
        </p:spPr>
        <p:txBody>
          <a:bodyPr wrap="none" lIns="91440" tIns="45720" rIns="91440" bIns="45720">
            <a:prstTxWarp prst="textDoubleWave1">
              <a:avLst/>
            </a:prstTxWarp>
            <a:spAutoFit/>
          </a:bodyPr>
          <a:lstStyle/>
          <a:p>
            <a:pPr algn="ctr"/>
            <a:r>
              <a:rPr lang="fr-FR" sz="5400" b="1" cap="none" spc="0" dirty="0">
                <a:ln w="12700">
                  <a:solidFill>
                    <a:schemeClr val="accent1">
                      <a:lumMod val="50000"/>
                    </a:schemeClr>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reflection blurRad="6350" stA="60000" endA="900" endPos="60000" dist="60007" dir="5400000" sy="-100000" algn="bl" rotWithShape="0"/>
                </a:effectLst>
                <a:latin typeface="BIZ UDPGothic" panose="020B0400000000000000" pitchFamily="34" charset="-128"/>
                <a:ea typeface="BIZ UDPGothic" panose="020B0400000000000000" pitchFamily="34" charset="-128"/>
              </a:rPr>
              <a:t>Plan</a:t>
            </a:r>
            <a:endParaRPr lang="fr-CA" sz="5400" b="1" cap="none" spc="0" dirty="0">
              <a:ln w="12700">
                <a:solidFill>
                  <a:schemeClr val="accent1">
                    <a:lumMod val="50000"/>
                  </a:schemeClr>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reflection blurRad="6350" stA="60000" endA="900" endPos="60000" dist="60007" dir="5400000" sy="-100000" algn="bl" rotWithShape="0"/>
              </a:effectLst>
            </a:endParaRPr>
          </a:p>
        </p:txBody>
      </p:sp>
    </p:spTree>
    <p:extLst>
      <p:ext uri="{BB962C8B-B14F-4D97-AF65-F5344CB8AC3E}">
        <p14:creationId xmlns:p14="http://schemas.microsoft.com/office/powerpoint/2010/main" val="351448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childTnLst>
                                </p:cTn>
                              </p:par>
                            </p:childTnLst>
                          </p:cTn>
                        </p:par>
                        <p:par>
                          <p:cTn id="14" fill="hold">
                            <p:stCondLst>
                              <p:cond delay="500"/>
                            </p:stCondLst>
                            <p:childTnLst>
                              <p:par>
                                <p:cTn id="15" presetID="10" presetClass="entr" presetSubtype="0" fill="hold" grpId="0" nodeType="afterEffect">
                                  <p:stCondLst>
                                    <p:cond delay="50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500"/>
                            </p:stCondLst>
                            <p:childTnLst>
                              <p:par>
                                <p:cTn id="19" presetID="16" presetClass="entr" presetSubtype="37"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Vertical)">
                                      <p:cBhvr>
                                        <p:cTn id="21" dur="500"/>
                                        <p:tgtEl>
                                          <p:spTgt spid="15"/>
                                        </p:tgtEl>
                                      </p:cBhvr>
                                    </p:animEffec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par>
                          <p:cTn id="31" fill="hold">
                            <p:stCondLst>
                              <p:cond delay="2000"/>
                            </p:stCondLst>
                            <p:childTnLst>
                              <p:par>
                                <p:cTn id="32" presetID="16" presetClass="entr" presetSubtype="37"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outVertical)">
                                      <p:cBhvr>
                                        <p:cTn id="34" dur="500"/>
                                        <p:tgtEl>
                                          <p:spTgt spid="13"/>
                                        </p:tgtEl>
                                      </p:cBhvr>
                                    </p:animEffect>
                                  </p:childTnLst>
                                </p:cTn>
                              </p:par>
                            </p:childTnLst>
                          </p:cTn>
                        </p:par>
                        <p:par>
                          <p:cTn id="35" fill="hold">
                            <p:stCondLst>
                              <p:cond delay="2500"/>
                            </p:stCondLst>
                            <p:childTnLst>
                              <p:par>
                                <p:cTn id="36" presetID="1"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par>
                          <p:cTn id="38" fill="hold">
                            <p:stCondLst>
                              <p:cond delay="2500"/>
                            </p:stCondLst>
                            <p:childTnLst>
                              <p:par>
                                <p:cTn id="39" presetID="1" presetClass="entr" presetSubtype="0"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par>
                          <p:cTn id="41" fill="hold">
                            <p:stCondLst>
                              <p:cond delay="2500"/>
                            </p:stCondLst>
                            <p:childTnLst>
                              <p:par>
                                <p:cTn id="42" presetID="1" presetClass="entr" presetSubtype="0" fill="hold" grpId="0" nodeType="afterEffect">
                                  <p:stCondLst>
                                    <p:cond delay="0"/>
                                  </p:stCondLst>
                                  <p:childTnLst>
                                    <p:set>
                                      <p:cBhvr>
                                        <p:cTn id="43" dur="1" fill="hold">
                                          <p:stCondLst>
                                            <p:cond delay="0"/>
                                          </p:stCondLst>
                                        </p:cTn>
                                        <p:tgtEl>
                                          <p:spTgt spid="44"/>
                                        </p:tgtEl>
                                        <p:attrNameLst>
                                          <p:attrName>style.visibility</p:attrName>
                                        </p:attrNameLst>
                                      </p:cBhvr>
                                      <p:to>
                                        <p:strVal val="visible"/>
                                      </p:to>
                                    </p:set>
                                  </p:childTnLst>
                                </p:cTn>
                              </p:par>
                            </p:childTnLst>
                          </p:cTn>
                        </p:par>
                        <p:par>
                          <p:cTn id="44" fill="hold">
                            <p:stCondLst>
                              <p:cond delay="2500"/>
                            </p:stCondLst>
                            <p:childTnLst>
                              <p:par>
                                <p:cTn id="45" presetID="16" presetClass="entr" presetSubtype="37"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arn(outVertical)">
                                      <p:cBhvr>
                                        <p:cTn id="47" dur="500"/>
                                        <p:tgtEl>
                                          <p:spTgt spid="14"/>
                                        </p:tgtEl>
                                      </p:cBhvr>
                                    </p:animEffect>
                                  </p:childTnLst>
                                </p:cTn>
                              </p:par>
                            </p:childTnLst>
                          </p:cTn>
                        </p:par>
                        <p:par>
                          <p:cTn id="48" fill="hold">
                            <p:stCondLst>
                              <p:cond delay="3000"/>
                            </p:stCondLst>
                            <p:childTnLst>
                              <p:par>
                                <p:cTn id="49" presetID="1" presetClass="entr" presetSubtype="0"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par>
                          <p:cTn id="51" fill="hold">
                            <p:stCondLst>
                              <p:cond delay="3000"/>
                            </p:stCondLst>
                            <p:childTnLst>
                              <p:par>
                                <p:cTn id="52" presetID="1" presetClass="entr" presetSubtype="0"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childTnLst>
                          </p:cTn>
                        </p:par>
                        <p:par>
                          <p:cTn id="54" fill="hold">
                            <p:stCondLst>
                              <p:cond delay="3000"/>
                            </p:stCondLst>
                            <p:childTnLst>
                              <p:par>
                                <p:cTn id="55" presetID="1" presetClass="entr" presetSubtype="0" fill="hold" grpId="0" nodeType="after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childTnLst>
                          </p:cTn>
                        </p:par>
                        <p:par>
                          <p:cTn id="57" fill="hold">
                            <p:stCondLst>
                              <p:cond delay="3000"/>
                            </p:stCondLst>
                            <p:childTnLst>
                              <p:par>
                                <p:cTn id="58" presetID="16" presetClass="entr" presetSubtype="37"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barn(outVertical)">
                                      <p:cBhvr>
                                        <p:cTn id="60" dur="500"/>
                                        <p:tgtEl>
                                          <p:spTgt spid="16"/>
                                        </p:tgtEl>
                                      </p:cBhvr>
                                    </p:animEffect>
                                  </p:childTnLst>
                                </p:cTn>
                              </p:par>
                            </p:childTnLst>
                          </p:cTn>
                        </p:par>
                        <p:par>
                          <p:cTn id="61" fill="hold">
                            <p:stCondLst>
                              <p:cond delay="3500"/>
                            </p:stCondLst>
                            <p:childTnLst>
                              <p:par>
                                <p:cTn id="62" presetID="1" presetClass="entr" presetSubtype="0" fill="hold" grpId="0" nodeType="after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childTnLst>
                          </p:cTn>
                        </p:par>
                        <p:par>
                          <p:cTn id="64" fill="hold">
                            <p:stCondLst>
                              <p:cond delay="3500"/>
                            </p:stCondLst>
                            <p:childTnLst>
                              <p:par>
                                <p:cTn id="65" presetID="1"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par>
                          <p:cTn id="67" fill="hold">
                            <p:stCondLst>
                              <p:cond delay="3500"/>
                            </p:stCondLst>
                            <p:childTnLst>
                              <p:par>
                                <p:cTn id="68" presetID="1" presetClass="entr" presetSubtype="0" fill="hold" grpId="0" nodeType="afterEffect">
                                  <p:stCondLst>
                                    <p:cond delay="0"/>
                                  </p:stCondLst>
                                  <p:childTnLst>
                                    <p:set>
                                      <p:cBhvr>
                                        <p:cTn id="69" dur="1" fill="hold">
                                          <p:stCondLst>
                                            <p:cond delay="0"/>
                                          </p:stCondLst>
                                        </p:cTn>
                                        <p:tgtEl>
                                          <p:spTgt spid="46"/>
                                        </p:tgtEl>
                                        <p:attrNameLst>
                                          <p:attrName>style.visibility</p:attrName>
                                        </p:attrNameLst>
                                      </p:cBhvr>
                                      <p:to>
                                        <p:strVal val="visible"/>
                                      </p:to>
                                    </p:set>
                                  </p:childTnLst>
                                </p:cTn>
                              </p:par>
                            </p:childTnLst>
                          </p:cTn>
                        </p:par>
                        <p:par>
                          <p:cTn id="70" fill="hold">
                            <p:stCondLst>
                              <p:cond delay="3500"/>
                            </p:stCondLst>
                            <p:childTnLst>
                              <p:par>
                                <p:cTn id="71" presetID="16" presetClass="entr" presetSubtype="37" fill="hold" grpId="0" nodeType="after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barn(outVertical)">
                                      <p:cBhvr>
                                        <p:cTn id="73" dur="500"/>
                                        <p:tgtEl>
                                          <p:spTgt spid="17"/>
                                        </p:tgtEl>
                                      </p:cBhvr>
                                    </p:animEffect>
                                  </p:childTnLst>
                                </p:cTn>
                              </p:par>
                            </p:childTnLst>
                          </p:cTn>
                        </p:par>
                        <p:par>
                          <p:cTn id="74" fill="hold">
                            <p:stCondLst>
                              <p:cond delay="4000"/>
                            </p:stCondLst>
                            <p:childTnLst>
                              <p:par>
                                <p:cTn id="75" presetID="1"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childTnLst>
                          </p:cTn>
                        </p:par>
                        <p:par>
                          <p:cTn id="77" fill="hold">
                            <p:stCondLst>
                              <p:cond delay="4000"/>
                            </p:stCondLst>
                            <p:childTnLst>
                              <p:par>
                                <p:cTn id="78" presetID="1" presetClass="entr" presetSubtype="0" fill="hold" grpId="0" nodeType="afterEffect">
                                  <p:stCondLst>
                                    <p:cond delay="0"/>
                                  </p:stCondLst>
                                  <p:childTnLst>
                                    <p:set>
                                      <p:cBhvr>
                                        <p:cTn id="79" dur="1" fill="hold">
                                          <p:stCondLst>
                                            <p:cond delay="0"/>
                                          </p:stCondLst>
                                        </p:cTn>
                                        <p:tgtEl>
                                          <p:spTgt spid="39"/>
                                        </p:tgtEl>
                                        <p:attrNameLst>
                                          <p:attrName>style.visibility</p:attrName>
                                        </p:attrNameLst>
                                      </p:cBhvr>
                                      <p:to>
                                        <p:strVal val="visible"/>
                                      </p:to>
                                    </p:set>
                                  </p:childTnLst>
                                </p:cTn>
                              </p:par>
                            </p:childTnLst>
                          </p:cTn>
                        </p:par>
                        <p:par>
                          <p:cTn id="80" fill="hold">
                            <p:stCondLst>
                              <p:cond delay="4000"/>
                            </p:stCondLst>
                            <p:childTnLst>
                              <p:par>
                                <p:cTn id="81" presetID="1" presetClass="entr" presetSubtype="0" fill="hold" grpId="0" nodeType="after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childTnLst>
                          </p:cTn>
                        </p:par>
                        <p:par>
                          <p:cTn id="83" fill="hold">
                            <p:stCondLst>
                              <p:cond delay="4000"/>
                            </p:stCondLst>
                            <p:childTnLst>
                              <p:par>
                                <p:cTn id="84" presetID="53" presetClass="entr" presetSubtype="16" fill="hold" grpId="0" nodeType="afterEffect">
                                  <p:stCondLst>
                                    <p:cond delay="0"/>
                                  </p:stCondLst>
                                  <p:childTnLst>
                                    <p:set>
                                      <p:cBhvr>
                                        <p:cTn id="85" dur="1" fill="hold">
                                          <p:stCondLst>
                                            <p:cond delay="0"/>
                                          </p:stCondLst>
                                        </p:cTn>
                                        <p:tgtEl>
                                          <p:spTgt spid="49"/>
                                        </p:tgtEl>
                                        <p:attrNameLst>
                                          <p:attrName>style.visibility</p:attrName>
                                        </p:attrNameLst>
                                      </p:cBhvr>
                                      <p:to>
                                        <p:strVal val="visible"/>
                                      </p:to>
                                    </p:set>
                                    <p:anim calcmode="lin" valueType="num">
                                      <p:cBhvr>
                                        <p:cTn id="86" dur="500" fill="hold"/>
                                        <p:tgtEl>
                                          <p:spTgt spid="49"/>
                                        </p:tgtEl>
                                        <p:attrNameLst>
                                          <p:attrName>ppt_w</p:attrName>
                                        </p:attrNameLst>
                                      </p:cBhvr>
                                      <p:tavLst>
                                        <p:tav tm="0">
                                          <p:val>
                                            <p:fltVal val="0"/>
                                          </p:val>
                                        </p:tav>
                                        <p:tav tm="100000">
                                          <p:val>
                                            <p:strVal val="#ppt_w"/>
                                          </p:val>
                                        </p:tav>
                                      </p:tavLst>
                                    </p:anim>
                                    <p:anim calcmode="lin" valueType="num">
                                      <p:cBhvr>
                                        <p:cTn id="87" dur="500" fill="hold"/>
                                        <p:tgtEl>
                                          <p:spTgt spid="49"/>
                                        </p:tgtEl>
                                        <p:attrNameLst>
                                          <p:attrName>ppt_h</p:attrName>
                                        </p:attrNameLst>
                                      </p:cBhvr>
                                      <p:tavLst>
                                        <p:tav tm="0">
                                          <p:val>
                                            <p:fltVal val="0"/>
                                          </p:val>
                                        </p:tav>
                                        <p:tav tm="100000">
                                          <p:val>
                                            <p:strVal val="#ppt_h"/>
                                          </p:val>
                                        </p:tav>
                                      </p:tavLst>
                                    </p:anim>
                                    <p:animEffect transition="in" filter="fade">
                                      <p:cBhvr>
                                        <p:cTn id="8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P spid="23" grpId="0" animBg="1"/>
      <p:bldP spid="22" grpId="0" animBg="1"/>
      <p:bldP spid="21" grpId="0" animBg="1"/>
      <p:bldP spid="20" grpId="0" animBg="1"/>
      <p:bldP spid="18" grpId="0" animBg="1"/>
      <p:bldP spid="17" grpId="0" animBg="1"/>
      <p:bldP spid="16" grpId="0" animBg="1"/>
      <p:bldP spid="15" grpId="0" animBg="1"/>
      <p:bldP spid="14" grpId="0" animBg="1"/>
      <p:bldP spid="13" grpId="0" animBg="1"/>
      <p:bldP spid="27" grpId="0"/>
      <p:bldP spid="33" grpId="0"/>
      <p:bldP spid="36" grpId="0"/>
      <p:bldP spid="37" grpId="0"/>
      <p:bldP spid="38" grpId="0"/>
      <p:bldP spid="39" grpId="0"/>
      <p:bldP spid="40" grpId="0"/>
      <p:bldP spid="41" grpId="0"/>
      <p:bldP spid="44" grpId="0"/>
      <p:bldP spid="45" grpId="0"/>
      <p:bldP spid="46" grpId="0"/>
      <p:bldP spid="47"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F795D9-CBC1-49D4-8A7D-6D893B99EBF2}"/>
              </a:ext>
            </a:extLst>
          </p:cNvPr>
          <p:cNvPicPr>
            <a:picLocks noChangeAspect="1"/>
          </p:cNvPicPr>
          <p:nvPr/>
        </p:nvPicPr>
        <p:blipFill>
          <a:blip r:embed="rId2"/>
          <a:stretch>
            <a:fillRect/>
          </a:stretch>
        </p:blipFill>
        <p:spPr>
          <a:xfrm>
            <a:off x="6443003" y="575227"/>
            <a:ext cx="3291840" cy="302610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a:extLst>
              <a:ext uri="{FF2B5EF4-FFF2-40B4-BE49-F238E27FC236}">
                <a16:creationId xmlns:a16="http://schemas.microsoft.com/office/drawing/2014/main" id="{02AE3BB6-A597-4966-8235-4176ECE0A1E3}"/>
              </a:ext>
            </a:extLst>
          </p:cNvPr>
          <p:cNvPicPr>
            <a:picLocks noChangeAspect="1"/>
          </p:cNvPicPr>
          <p:nvPr/>
        </p:nvPicPr>
        <p:blipFill rotWithShape="1">
          <a:blip r:embed="rId3"/>
          <a:srcRect l="-377" t="36731" r="5530" b="33382"/>
          <a:stretch/>
        </p:blipFill>
        <p:spPr>
          <a:xfrm>
            <a:off x="8518640" y="2217783"/>
            <a:ext cx="2845109" cy="29169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4">
            <a:extLst>
              <a:ext uri="{FF2B5EF4-FFF2-40B4-BE49-F238E27FC236}">
                <a16:creationId xmlns:a16="http://schemas.microsoft.com/office/drawing/2014/main" id="{6517E253-30D9-4EBC-A6C5-13FD23D60360}"/>
              </a:ext>
            </a:extLst>
          </p:cNvPr>
          <p:cNvSpPr/>
          <p:nvPr/>
        </p:nvSpPr>
        <p:spPr>
          <a:xfrm>
            <a:off x="1117599" y="6282773"/>
            <a:ext cx="10530450" cy="4571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Rectangle: Rounded Corners 5">
            <a:extLst>
              <a:ext uri="{FF2B5EF4-FFF2-40B4-BE49-F238E27FC236}">
                <a16:creationId xmlns:a16="http://schemas.microsoft.com/office/drawing/2014/main" id="{05794463-8B53-47B7-947F-CB457BC058AA}"/>
              </a:ext>
            </a:extLst>
          </p:cNvPr>
          <p:cNvSpPr/>
          <p:nvPr/>
        </p:nvSpPr>
        <p:spPr>
          <a:xfrm>
            <a:off x="1448973" y="5451642"/>
            <a:ext cx="2138290" cy="337624"/>
          </a:xfrm>
          <a:prstGeom prst="roundRect">
            <a:avLst/>
          </a:prstGeom>
          <a:solidFill>
            <a:schemeClr val="tx1">
              <a:lumMod val="95000"/>
              <a:lumOff val="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TextBox 6">
            <a:extLst>
              <a:ext uri="{FF2B5EF4-FFF2-40B4-BE49-F238E27FC236}">
                <a16:creationId xmlns:a16="http://schemas.microsoft.com/office/drawing/2014/main" id="{894A11DF-3FA8-47D0-B1FF-921865138900}"/>
              </a:ext>
            </a:extLst>
          </p:cNvPr>
          <p:cNvSpPr txBox="1"/>
          <p:nvPr/>
        </p:nvSpPr>
        <p:spPr>
          <a:xfrm>
            <a:off x="693941" y="626358"/>
            <a:ext cx="4776764" cy="707886"/>
          </a:xfrm>
          <a:prstGeom prst="rect">
            <a:avLst/>
          </a:prstGeom>
          <a:noFill/>
        </p:spPr>
        <p:txBody>
          <a:bodyPr wrap="square" rtlCol="0">
            <a:spAutoFit/>
          </a:bodyPr>
          <a:lstStyle/>
          <a:p>
            <a:r>
              <a:rPr lang="fr-FR" sz="4000" dirty="0">
                <a:latin typeface="Imprint MT Shadow" panose="04020605060303030202" pitchFamily="82" charset="0"/>
              </a:rPr>
              <a:t>INTRODUCTION:</a:t>
            </a:r>
            <a:endParaRPr lang="fr-CA" sz="4000" dirty="0">
              <a:latin typeface="Imprint MT Shadow" panose="04020605060303030202" pitchFamily="82" charset="0"/>
            </a:endParaRPr>
          </a:p>
        </p:txBody>
      </p:sp>
      <p:sp>
        <p:nvSpPr>
          <p:cNvPr id="8" name="TextBox 7">
            <a:extLst>
              <a:ext uri="{FF2B5EF4-FFF2-40B4-BE49-F238E27FC236}">
                <a16:creationId xmlns:a16="http://schemas.microsoft.com/office/drawing/2014/main" id="{94DF30ED-C5F7-454D-84D3-FAFE01FB4F66}"/>
              </a:ext>
            </a:extLst>
          </p:cNvPr>
          <p:cNvSpPr txBox="1"/>
          <p:nvPr/>
        </p:nvSpPr>
        <p:spPr>
          <a:xfrm>
            <a:off x="969825" y="1561684"/>
            <a:ext cx="4224997" cy="3477875"/>
          </a:xfrm>
          <a:prstGeom prst="rect">
            <a:avLst/>
          </a:prstGeom>
          <a:noFill/>
        </p:spPr>
        <p:txBody>
          <a:bodyPr wrap="square" rtlCol="0">
            <a:spAutoFit/>
          </a:bodyPr>
          <a:lstStyle/>
          <a:p>
            <a:r>
              <a:rPr lang="en-US" dirty="0">
                <a:latin typeface="Bahnschrift SemiCondensed" panose="020B0502040204020203" pitchFamily="34" charset="0"/>
              </a:rPr>
              <a:t>Understanding </a:t>
            </a:r>
            <a:r>
              <a:rPr lang="en-US" sz="2000" b="1" u="sng" dirty="0">
                <a:effectLst>
                  <a:glow rad="139700">
                    <a:schemeClr val="accent2">
                      <a:satMod val="175000"/>
                      <a:alpha val="40000"/>
                    </a:schemeClr>
                  </a:glow>
                </a:effectLst>
                <a:latin typeface="Bahnschrift SemiCondensed" panose="020B0502040204020203" pitchFamily="34" charset="0"/>
              </a:rPr>
              <a:t>ICT</a:t>
            </a:r>
            <a:r>
              <a:rPr lang="en-US" dirty="0">
                <a:latin typeface="Bahnschrift SemiCondensed" panose="020B0502040204020203" pitchFamily="34" charset="0"/>
              </a:rPr>
              <a:t> doesn't require mastering every technical detail. But by appreciating its broad reach and potential, we can become more informed users, responsible citizens, and active participants in shaping a future where technology serves humanity for the greater good.</a:t>
            </a:r>
          </a:p>
          <a:p>
            <a:r>
              <a:rPr lang="en-US" dirty="0">
                <a:latin typeface="Bahnschrift SemiCondensed" panose="020B0502040204020203" pitchFamily="34" charset="0"/>
              </a:rPr>
              <a:t>So, whether you're a tech enthusiast or a curious newcomer, welcome to the fascinating world of </a:t>
            </a:r>
            <a:r>
              <a:rPr lang="en-US" sz="2000" b="1" u="sng" dirty="0">
                <a:effectLst>
                  <a:glow rad="139700">
                    <a:schemeClr val="accent2">
                      <a:satMod val="175000"/>
                      <a:alpha val="40000"/>
                    </a:schemeClr>
                  </a:glow>
                </a:effectLst>
                <a:latin typeface="Bahnschrift SemiCondensed" panose="020B0502040204020203" pitchFamily="34" charset="0"/>
              </a:rPr>
              <a:t>ICT </a:t>
            </a:r>
            <a:r>
              <a:rPr lang="en-US" dirty="0">
                <a:latin typeface="Bahnschrift SemiCondensed" panose="020B0502040204020203" pitchFamily="34" charset="0"/>
              </a:rPr>
              <a:t>! It's a journey worth exploring, with limitless possibilities waiting to be discovered.</a:t>
            </a:r>
          </a:p>
        </p:txBody>
      </p:sp>
      <p:sp>
        <p:nvSpPr>
          <p:cNvPr id="9" name="Rectangle 8">
            <a:extLst>
              <a:ext uri="{FF2B5EF4-FFF2-40B4-BE49-F238E27FC236}">
                <a16:creationId xmlns:a16="http://schemas.microsoft.com/office/drawing/2014/main" id="{06B2F6BA-EEA1-44D8-9410-2C2F72BAEAAD}"/>
              </a:ext>
            </a:extLst>
          </p:cNvPr>
          <p:cNvSpPr/>
          <p:nvPr/>
        </p:nvSpPr>
        <p:spPr>
          <a:xfrm>
            <a:off x="828251" y="1533378"/>
            <a:ext cx="4376795" cy="3438003"/>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TextBox 9">
            <a:extLst>
              <a:ext uri="{FF2B5EF4-FFF2-40B4-BE49-F238E27FC236}">
                <a16:creationId xmlns:a16="http://schemas.microsoft.com/office/drawing/2014/main" id="{90830976-2A5B-48BE-B64B-EF2C3E6828EF}"/>
              </a:ext>
            </a:extLst>
          </p:cNvPr>
          <p:cNvSpPr txBox="1"/>
          <p:nvPr/>
        </p:nvSpPr>
        <p:spPr>
          <a:xfrm>
            <a:off x="1749085" y="5352757"/>
            <a:ext cx="1838178" cy="523220"/>
          </a:xfrm>
          <a:prstGeom prst="rect">
            <a:avLst/>
          </a:prstGeom>
          <a:noFill/>
        </p:spPr>
        <p:txBody>
          <a:bodyPr wrap="square" rtlCol="0">
            <a:spAutoFit/>
          </a:bodyPr>
          <a:lstStyle/>
          <a:p>
            <a:r>
              <a:rPr lang="fr-FR" sz="2800" dirty="0">
                <a:solidFill>
                  <a:schemeClr val="bg1"/>
                </a:solidFill>
              </a:rPr>
              <a:t>Group 22</a:t>
            </a:r>
            <a:endParaRPr lang="fr-CA" sz="2800" dirty="0">
              <a:solidFill>
                <a:schemeClr val="bg1"/>
              </a:solidFill>
            </a:endParaRPr>
          </a:p>
        </p:txBody>
      </p:sp>
    </p:spTree>
    <p:extLst>
      <p:ext uri="{BB962C8B-B14F-4D97-AF65-F5344CB8AC3E}">
        <p14:creationId xmlns:p14="http://schemas.microsoft.com/office/powerpoint/2010/main" val="159517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par>
                          <p:cTn id="21" fill="hold">
                            <p:stCondLst>
                              <p:cond delay="2000"/>
                            </p:stCondLst>
                            <p:childTnLst>
                              <p:par>
                                <p:cTn id="22" presetID="31"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fltVal val="0"/>
                                          </p:val>
                                        </p:tav>
                                        <p:tav tm="100000">
                                          <p:val>
                                            <p:strVal val="#ppt_w"/>
                                          </p:val>
                                        </p:tav>
                                      </p:tavLst>
                                    </p:anim>
                                    <p:anim calcmode="lin" valueType="num">
                                      <p:cBhvr>
                                        <p:cTn id="25" dur="1000" fill="hold"/>
                                        <p:tgtEl>
                                          <p:spTgt spid="10"/>
                                        </p:tgtEl>
                                        <p:attrNameLst>
                                          <p:attrName>ppt_h</p:attrName>
                                        </p:attrNameLst>
                                      </p:cBhvr>
                                      <p:tavLst>
                                        <p:tav tm="0">
                                          <p:val>
                                            <p:fltVal val="0"/>
                                          </p:val>
                                        </p:tav>
                                        <p:tav tm="100000">
                                          <p:val>
                                            <p:strVal val="#ppt_h"/>
                                          </p:val>
                                        </p:tav>
                                      </p:tavLst>
                                    </p:anim>
                                    <p:anim calcmode="lin" valueType="num">
                                      <p:cBhvr>
                                        <p:cTn id="26" dur="1000" fill="hold"/>
                                        <p:tgtEl>
                                          <p:spTgt spid="10"/>
                                        </p:tgtEl>
                                        <p:attrNameLst>
                                          <p:attrName>style.rotation</p:attrName>
                                        </p:attrNameLst>
                                      </p:cBhvr>
                                      <p:tavLst>
                                        <p:tav tm="0">
                                          <p:val>
                                            <p:fltVal val="90"/>
                                          </p:val>
                                        </p:tav>
                                        <p:tav tm="100000">
                                          <p:val>
                                            <p:fltVal val="0"/>
                                          </p:val>
                                        </p:tav>
                                      </p:tavLst>
                                    </p:anim>
                                    <p:animEffect transition="in" filter="fade">
                                      <p:cBhvr>
                                        <p:cTn id="27" dur="1000"/>
                                        <p:tgtEl>
                                          <p:spTgt spid="10"/>
                                        </p:tgtEl>
                                      </p:cBhvr>
                                    </p:animEffect>
                                  </p:childTnLst>
                                </p:cTn>
                              </p:par>
                            </p:childTnLst>
                          </p:cTn>
                        </p:par>
                        <p:par>
                          <p:cTn id="28" fill="hold">
                            <p:stCondLst>
                              <p:cond delay="3000"/>
                            </p:stCondLst>
                            <p:childTnLst>
                              <p:par>
                                <p:cTn id="29" presetID="6"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circle(in)">
                                      <p:cBhvr>
                                        <p:cTn id="31" dur="2000"/>
                                        <p:tgtEl>
                                          <p:spTgt spid="8"/>
                                        </p:tgtEl>
                                      </p:cBhvr>
                                    </p:animEffect>
                                  </p:childTnLst>
                                </p:cTn>
                              </p:par>
                            </p:childTnLst>
                          </p:cTn>
                        </p:par>
                        <p:par>
                          <p:cTn id="32" fill="hold">
                            <p:stCondLst>
                              <p:cond delay="5000"/>
                            </p:stCondLst>
                            <p:childTnLst>
                              <p:par>
                                <p:cTn id="33" presetID="6" presetClass="entr" presetSubtype="16"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circle(in)">
                                      <p:cBhvr>
                                        <p:cTn id="3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C7D4855-9796-4B39-A862-B141C8B7593F}"/>
              </a:ext>
            </a:extLst>
          </p:cNvPr>
          <p:cNvGrpSpPr/>
          <p:nvPr/>
        </p:nvGrpSpPr>
        <p:grpSpPr>
          <a:xfrm>
            <a:off x="0" y="1557996"/>
            <a:ext cx="4290427" cy="3219451"/>
            <a:chOff x="0" y="1515793"/>
            <a:chExt cx="4290427" cy="3219451"/>
          </a:xfrm>
        </p:grpSpPr>
        <p:pic>
          <p:nvPicPr>
            <p:cNvPr id="6" name="Picture 5">
              <a:extLst>
                <a:ext uri="{FF2B5EF4-FFF2-40B4-BE49-F238E27FC236}">
                  <a16:creationId xmlns:a16="http://schemas.microsoft.com/office/drawing/2014/main" id="{40C320BF-922A-4D87-8892-34F98C2BD608}"/>
                </a:ext>
              </a:extLst>
            </p:cNvPr>
            <p:cNvPicPr>
              <a:picLocks noChangeAspect="1"/>
            </p:cNvPicPr>
            <p:nvPr/>
          </p:nvPicPr>
          <p:blipFill>
            <a:blip r:embed="rId3"/>
            <a:stretch>
              <a:fillRect/>
            </a:stretch>
          </p:blipFill>
          <p:spPr>
            <a:xfrm>
              <a:off x="506437" y="1515794"/>
              <a:ext cx="3783990" cy="3219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a:extLst>
                <a:ext uri="{FF2B5EF4-FFF2-40B4-BE49-F238E27FC236}">
                  <a16:creationId xmlns:a16="http://schemas.microsoft.com/office/drawing/2014/main" id="{5C0E6E44-138B-4DD0-9E2A-F332BB457AF3}"/>
                </a:ext>
              </a:extLst>
            </p:cNvPr>
            <p:cNvSpPr/>
            <p:nvPr/>
          </p:nvSpPr>
          <p:spPr>
            <a:xfrm>
              <a:off x="0" y="1515793"/>
              <a:ext cx="506437" cy="321945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18" name="Rectangle 17">
            <a:extLst>
              <a:ext uri="{FF2B5EF4-FFF2-40B4-BE49-F238E27FC236}">
                <a16:creationId xmlns:a16="http://schemas.microsoft.com/office/drawing/2014/main" id="{C7AC4592-75DA-43BA-9ED6-74F211FBDCFA}"/>
              </a:ext>
            </a:extLst>
          </p:cNvPr>
          <p:cNvSpPr/>
          <p:nvPr/>
        </p:nvSpPr>
        <p:spPr>
          <a:xfrm>
            <a:off x="5587683" y="435151"/>
            <a:ext cx="5694188" cy="923330"/>
          </a:xfrm>
          <a:prstGeom prst="rect">
            <a:avLst/>
          </a:prstGeom>
          <a:noFill/>
          <a:ln w="38100">
            <a:solidFill>
              <a:schemeClr val="accent4">
                <a:lumMod val="75000"/>
              </a:schemeClr>
            </a:solidFill>
          </a:ln>
        </p:spPr>
        <p:txBody>
          <a:bodyPr wrap="none" lIns="91440" tIns="45720" rIns="91440" bIns="45720">
            <a:spAutoFit/>
          </a:bodyPr>
          <a:lstStyle/>
          <a:p>
            <a:pPr algn="ctr"/>
            <a:r>
              <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BIZ UDPGothic" panose="020B0400000000000000" pitchFamily="34" charset="-128"/>
                <a:ea typeface="BIZ UDPGothic" panose="020B0400000000000000" pitchFamily="34" charset="-128"/>
              </a:rPr>
              <a:t>What is</a:t>
            </a:r>
            <a:r>
              <a:rPr lang="en-GB" sz="5400" b="1" cap="none" spc="0" dirty="0">
                <a:ln/>
                <a:solidFill>
                  <a:schemeClr val="accent4"/>
                </a:solidFill>
                <a:effectLst/>
                <a:latin typeface="BIZ UDPGothic" panose="020B0400000000000000" pitchFamily="34" charset="-128"/>
                <a:ea typeface="BIZ UDPGothic" panose="020B0400000000000000" pitchFamily="34" charset="-128"/>
              </a:rPr>
              <a:t> ICT</a:t>
            </a:r>
            <a:r>
              <a:rPr lang="en-GB" sz="5400" b="1" spc="50" dirty="0">
                <a:ln w="9525" cmpd="sng">
                  <a:solidFill>
                    <a:schemeClr val="accent1"/>
                  </a:solidFill>
                  <a:prstDash val="solid"/>
                </a:ln>
                <a:solidFill>
                  <a:srgbClr val="70AD47">
                    <a:tint val="1000"/>
                  </a:srgbClr>
                </a:solidFill>
                <a:effectLst>
                  <a:glow rad="38100">
                    <a:schemeClr val="accent1">
                      <a:alpha val="40000"/>
                    </a:schemeClr>
                  </a:glow>
                </a:effectLst>
                <a:latin typeface="BIZ UDPGothic" panose="020B0400000000000000" pitchFamily="34" charset="-128"/>
                <a:ea typeface="BIZ UDPGothic" panose="020B0400000000000000" pitchFamily="34" charset="-128"/>
              </a:rPr>
              <a:t> ?</a:t>
            </a:r>
            <a:r>
              <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BIZ UDPGothic" panose="020B0400000000000000" pitchFamily="34" charset="-128"/>
                <a:ea typeface="BIZ UDPGothic" panose="020B0400000000000000" pitchFamily="34" charset="-128"/>
              </a:rPr>
              <a:t> </a:t>
            </a:r>
            <a:endParaRPr lang="fr-CA"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0" name="TextBox 19">
            <a:extLst>
              <a:ext uri="{FF2B5EF4-FFF2-40B4-BE49-F238E27FC236}">
                <a16:creationId xmlns:a16="http://schemas.microsoft.com/office/drawing/2014/main" id="{EE6ADCF7-CC99-4327-ACD6-DA3421CFC407}"/>
              </a:ext>
            </a:extLst>
          </p:cNvPr>
          <p:cNvSpPr txBox="1"/>
          <p:nvPr/>
        </p:nvSpPr>
        <p:spPr>
          <a:xfrm>
            <a:off x="5385605" y="2067840"/>
            <a:ext cx="6098344" cy="1477328"/>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E3E3E3"/>
                </a:solidFill>
                <a:effectLst/>
                <a:latin typeface="BIZ UDPGothic" panose="020B0400000000000000" pitchFamily="34" charset="-128"/>
                <a:ea typeface="BIZ UDPGothic" panose="020B0400000000000000" pitchFamily="34" charset="-128"/>
              </a:rPr>
              <a:t>Information and communication technologies (</a:t>
            </a:r>
            <a:r>
              <a:rPr lang="en-GB" sz="1800" b="1" cap="none" spc="0" dirty="0">
                <a:ln/>
                <a:solidFill>
                  <a:schemeClr val="accent4"/>
                </a:solidFill>
                <a:effectLst/>
                <a:latin typeface="BIZ UDPGothic" panose="020B0400000000000000" pitchFamily="34" charset="-128"/>
                <a:ea typeface="BIZ UDPGothic" panose="020B0400000000000000" pitchFamily="34" charset="-128"/>
              </a:rPr>
              <a:t>ICT</a:t>
            </a:r>
            <a:r>
              <a:rPr lang="en-US" b="0" i="0" dirty="0">
                <a:solidFill>
                  <a:srgbClr val="E3E3E3"/>
                </a:solidFill>
                <a:effectLst/>
                <a:latin typeface="BIZ UDPGothic" panose="020B0400000000000000" pitchFamily="34" charset="-128"/>
                <a:ea typeface="BIZ UDPGothic" panose="020B0400000000000000" pitchFamily="34" charset="-128"/>
              </a:rPr>
              <a:t>) is an </a:t>
            </a:r>
            <a:r>
              <a:rPr lang="en-US" b="1" i="0" u="sng" dirty="0">
                <a:solidFill>
                  <a:srgbClr val="00B0F0"/>
                </a:solidFill>
                <a:effectLst/>
                <a:latin typeface="BIZ UDPGothic" panose="020B0400000000000000" pitchFamily="34" charset="-128"/>
                <a:ea typeface="BIZ UDPGothic" panose="020B0400000000000000" pitchFamily="34" charset="-128"/>
              </a:rPr>
              <a:t>umbrella term</a:t>
            </a:r>
            <a:r>
              <a:rPr lang="en-US" b="1" i="0" dirty="0">
                <a:solidFill>
                  <a:srgbClr val="00B0F0"/>
                </a:solidFill>
                <a:effectLst/>
                <a:latin typeface="BIZ UDPGothic" panose="020B0400000000000000" pitchFamily="34" charset="-128"/>
                <a:ea typeface="BIZ UDPGothic" panose="020B0400000000000000" pitchFamily="34" charset="-128"/>
              </a:rPr>
              <a:t> </a:t>
            </a:r>
            <a:r>
              <a:rPr lang="en-US" b="0" i="0" dirty="0">
                <a:solidFill>
                  <a:srgbClr val="E3E3E3"/>
                </a:solidFill>
                <a:effectLst/>
                <a:latin typeface="BIZ UDPGothic" panose="020B0400000000000000" pitchFamily="34" charset="-128"/>
                <a:ea typeface="BIZ UDPGothic" panose="020B0400000000000000" pitchFamily="34" charset="-128"/>
              </a:rPr>
              <a:t>that encompasses all the technologies used for the acquisition, processing, storage, and transmission of information</a:t>
            </a:r>
            <a:r>
              <a:rPr lang="en-US" dirty="0">
                <a:solidFill>
                  <a:srgbClr val="E3E3E3"/>
                </a:solidFill>
                <a:latin typeface="BIZ UDPGothic" panose="020B0400000000000000" pitchFamily="34" charset="-128"/>
                <a:ea typeface="BIZ UDPGothic" panose="020B0400000000000000" pitchFamily="34" charset="-128"/>
              </a:rPr>
              <a:t>.</a:t>
            </a:r>
            <a:endParaRPr lang="fr-CA" dirty="0">
              <a:latin typeface="BIZ UDPGothic" panose="020B0400000000000000" pitchFamily="34" charset="-128"/>
              <a:ea typeface="BIZ UDPGothic" panose="020B0400000000000000" pitchFamily="34" charset="-128"/>
            </a:endParaRPr>
          </a:p>
        </p:txBody>
      </p:sp>
      <p:sp>
        <p:nvSpPr>
          <p:cNvPr id="22" name="TextBox 21">
            <a:extLst>
              <a:ext uri="{FF2B5EF4-FFF2-40B4-BE49-F238E27FC236}">
                <a16:creationId xmlns:a16="http://schemas.microsoft.com/office/drawing/2014/main" id="{6302B0F3-09CA-41FC-8A2D-6A337F95E892}"/>
              </a:ext>
            </a:extLst>
          </p:cNvPr>
          <p:cNvSpPr txBox="1"/>
          <p:nvPr/>
        </p:nvSpPr>
        <p:spPr>
          <a:xfrm>
            <a:off x="5385605" y="4431212"/>
            <a:ext cx="6098344" cy="2031325"/>
          </a:xfrm>
          <a:prstGeom prst="rect">
            <a:avLst/>
          </a:prstGeom>
          <a:noFill/>
        </p:spPr>
        <p:txBody>
          <a:bodyPr wrap="square">
            <a:spAutoFit/>
          </a:bodyPr>
          <a:lstStyle/>
          <a:p>
            <a:pPr marL="285750" indent="-285750">
              <a:buFont typeface="Wingdings" panose="05000000000000000000" pitchFamily="2" charset="2"/>
              <a:buChar char="Ø"/>
            </a:pPr>
            <a:r>
              <a:rPr lang="en-US" dirty="0">
                <a:solidFill>
                  <a:srgbClr val="E3E3E3"/>
                </a:solidFill>
                <a:latin typeface="BIZ UDPGothic" panose="020B0400000000000000" pitchFamily="34" charset="-128"/>
                <a:ea typeface="BIZ UDPGothic" panose="020B0400000000000000" pitchFamily="34" charset="-128"/>
              </a:rPr>
              <a:t>This is the broadest definition, encompassing all the technologies used for the acquisition, processing, storage, and transmission of information. This includes everything from computers and mobile devices to networks, software, and the internet itself.</a:t>
            </a:r>
            <a:endParaRPr lang="fr-CA" dirty="0">
              <a:solidFill>
                <a:srgbClr val="E3E3E3"/>
              </a:solidFill>
              <a:latin typeface="BIZ UDPGothic" panose="020B0400000000000000" pitchFamily="34" charset="-128"/>
              <a:ea typeface="BIZ UDPGothic" panose="020B0400000000000000" pitchFamily="34" charset="-128"/>
            </a:endParaRPr>
          </a:p>
        </p:txBody>
      </p:sp>
      <p:sp>
        <p:nvSpPr>
          <p:cNvPr id="24" name="TextBox 23">
            <a:extLst>
              <a:ext uri="{FF2B5EF4-FFF2-40B4-BE49-F238E27FC236}">
                <a16:creationId xmlns:a16="http://schemas.microsoft.com/office/drawing/2014/main" id="{48FAA7DD-3D9A-4C1E-B7CD-2116B03CCD3B}"/>
              </a:ext>
            </a:extLst>
          </p:cNvPr>
          <p:cNvSpPr txBox="1"/>
          <p:nvPr/>
        </p:nvSpPr>
        <p:spPr>
          <a:xfrm>
            <a:off x="2890911" y="3831660"/>
            <a:ext cx="6203852" cy="369332"/>
          </a:xfrm>
          <a:prstGeom prst="rect">
            <a:avLst/>
          </a:prstGeom>
          <a:noFill/>
        </p:spPr>
        <p:txBody>
          <a:bodyPr wrap="square">
            <a:spAutoFit/>
          </a:bodyPr>
          <a:lstStyle/>
          <a:p>
            <a:r>
              <a:rPr lang="en-US" dirty="0">
                <a:solidFill>
                  <a:srgbClr val="E3E3E3"/>
                </a:solidFill>
                <a:latin typeface="BIZ UDPGothic" panose="020B0400000000000000" pitchFamily="34" charset="-128"/>
                <a:ea typeface="BIZ UDPGothic" panose="020B0400000000000000" pitchFamily="34" charset="-128"/>
              </a:rPr>
              <a:t>.</a:t>
            </a:r>
            <a:endParaRPr lang="fr-CA" dirty="0"/>
          </a:p>
        </p:txBody>
      </p:sp>
    </p:spTree>
    <p:extLst>
      <p:ext uri="{BB962C8B-B14F-4D97-AF65-F5344CB8AC3E}">
        <p14:creationId xmlns:p14="http://schemas.microsoft.com/office/powerpoint/2010/main" val="150920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80">
                                          <p:stCondLst>
                                            <p:cond delay="0"/>
                                          </p:stCondLst>
                                        </p:cTn>
                                        <p:tgtEl>
                                          <p:spTgt spid="18"/>
                                        </p:tgtEl>
                                      </p:cBhvr>
                                    </p:animEffect>
                                    <p:anim calcmode="lin" valueType="num">
                                      <p:cBhvr>
                                        <p:cTn id="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gtEl>
                                      </p:cBhvr>
                                      <p:to x="100000" y="60000"/>
                                    </p:animScale>
                                    <p:animScale>
                                      <p:cBhvr>
                                        <p:cTn id="14" dur="166" decel="50000">
                                          <p:stCondLst>
                                            <p:cond delay="676"/>
                                          </p:stCondLst>
                                        </p:cTn>
                                        <p:tgtEl>
                                          <p:spTgt spid="18"/>
                                        </p:tgtEl>
                                      </p:cBhvr>
                                      <p:to x="100000" y="100000"/>
                                    </p:animScale>
                                    <p:animScale>
                                      <p:cBhvr>
                                        <p:cTn id="15" dur="26">
                                          <p:stCondLst>
                                            <p:cond delay="1312"/>
                                          </p:stCondLst>
                                        </p:cTn>
                                        <p:tgtEl>
                                          <p:spTgt spid="18"/>
                                        </p:tgtEl>
                                      </p:cBhvr>
                                      <p:to x="100000" y="80000"/>
                                    </p:animScale>
                                    <p:animScale>
                                      <p:cBhvr>
                                        <p:cTn id="16" dur="166" decel="50000">
                                          <p:stCondLst>
                                            <p:cond delay="1338"/>
                                          </p:stCondLst>
                                        </p:cTn>
                                        <p:tgtEl>
                                          <p:spTgt spid="18"/>
                                        </p:tgtEl>
                                      </p:cBhvr>
                                      <p:to x="100000" y="100000"/>
                                    </p:animScale>
                                    <p:animScale>
                                      <p:cBhvr>
                                        <p:cTn id="17" dur="26">
                                          <p:stCondLst>
                                            <p:cond delay="1642"/>
                                          </p:stCondLst>
                                        </p:cTn>
                                        <p:tgtEl>
                                          <p:spTgt spid="18"/>
                                        </p:tgtEl>
                                      </p:cBhvr>
                                      <p:to x="100000" y="90000"/>
                                    </p:animScale>
                                    <p:animScale>
                                      <p:cBhvr>
                                        <p:cTn id="18" dur="166" decel="50000">
                                          <p:stCondLst>
                                            <p:cond delay="1668"/>
                                          </p:stCondLst>
                                        </p:cTn>
                                        <p:tgtEl>
                                          <p:spTgt spid="18"/>
                                        </p:tgtEl>
                                      </p:cBhvr>
                                      <p:to x="100000" y="100000"/>
                                    </p:animScale>
                                    <p:animScale>
                                      <p:cBhvr>
                                        <p:cTn id="19" dur="26">
                                          <p:stCondLst>
                                            <p:cond delay="1808"/>
                                          </p:stCondLst>
                                        </p:cTn>
                                        <p:tgtEl>
                                          <p:spTgt spid="18"/>
                                        </p:tgtEl>
                                      </p:cBhvr>
                                      <p:to x="100000" y="95000"/>
                                    </p:animScale>
                                    <p:animScale>
                                      <p:cBhvr>
                                        <p:cTn id="20" dur="166" decel="50000">
                                          <p:stCondLst>
                                            <p:cond delay="1834"/>
                                          </p:stCondLst>
                                        </p:cTn>
                                        <p:tgtEl>
                                          <p:spTgt spid="18"/>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80">
                                          <p:stCondLst>
                                            <p:cond delay="0"/>
                                          </p:stCondLst>
                                        </p:cTn>
                                        <p:tgtEl>
                                          <p:spTgt spid="20"/>
                                        </p:tgtEl>
                                      </p:cBhvr>
                                    </p:animEffect>
                                    <p:anim calcmode="lin" valueType="num">
                                      <p:cBhvr>
                                        <p:cTn id="25"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30" dur="26">
                                          <p:stCondLst>
                                            <p:cond delay="650"/>
                                          </p:stCondLst>
                                        </p:cTn>
                                        <p:tgtEl>
                                          <p:spTgt spid="20"/>
                                        </p:tgtEl>
                                      </p:cBhvr>
                                      <p:to x="100000" y="60000"/>
                                    </p:animScale>
                                    <p:animScale>
                                      <p:cBhvr>
                                        <p:cTn id="31" dur="166" decel="50000">
                                          <p:stCondLst>
                                            <p:cond delay="676"/>
                                          </p:stCondLst>
                                        </p:cTn>
                                        <p:tgtEl>
                                          <p:spTgt spid="20"/>
                                        </p:tgtEl>
                                      </p:cBhvr>
                                      <p:to x="100000" y="100000"/>
                                    </p:animScale>
                                    <p:animScale>
                                      <p:cBhvr>
                                        <p:cTn id="32" dur="26">
                                          <p:stCondLst>
                                            <p:cond delay="1312"/>
                                          </p:stCondLst>
                                        </p:cTn>
                                        <p:tgtEl>
                                          <p:spTgt spid="20"/>
                                        </p:tgtEl>
                                      </p:cBhvr>
                                      <p:to x="100000" y="80000"/>
                                    </p:animScale>
                                    <p:animScale>
                                      <p:cBhvr>
                                        <p:cTn id="33" dur="166" decel="50000">
                                          <p:stCondLst>
                                            <p:cond delay="1338"/>
                                          </p:stCondLst>
                                        </p:cTn>
                                        <p:tgtEl>
                                          <p:spTgt spid="20"/>
                                        </p:tgtEl>
                                      </p:cBhvr>
                                      <p:to x="100000" y="100000"/>
                                    </p:animScale>
                                    <p:animScale>
                                      <p:cBhvr>
                                        <p:cTn id="34" dur="26">
                                          <p:stCondLst>
                                            <p:cond delay="1642"/>
                                          </p:stCondLst>
                                        </p:cTn>
                                        <p:tgtEl>
                                          <p:spTgt spid="20"/>
                                        </p:tgtEl>
                                      </p:cBhvr>
                                      <p:to x="100000" y="90000"/>
                                    </p:animScale>
                                    <p:animScale>
                                      <p:cBhvr>
                                        <p:cTn id="35" dur="166" decel="50000">
                                          <p:stCondLst>
                                            <p:cond delay="1668"/>
                                          </p:stCondLst>
                                        </p:cTn>
                                        <p:tgtEl>
                                          <p:spTgt spid="20"/>
                                        </p:tgtEl>
                                      </p:cBhvr>
                                      <p:to x="100000" y="100000"/>
                                    </p:animScale>
                                    <p:animScale>
                                      <p:cBhvr>
                                        <p:cTn id="36" dur="26">
                                          <p:stCondLst>
                                            <p:cond delay="1808"/>
                                          </p:stCondLst>
                                        </p:cTn>
                                        <p:tgtEl>
                                          <p:spTgt spid="20"/>
                                        </p:tgtEl>
                                      </p:cBhvr>
                                      <p:to x="100000" y="95000"/>
                                    </p:animScale>
                                    <p:animScale>
                                      <p:cBhvr>
                                        <p:cTn id="37" dur="166" decel="50000">
                                          <p:stCondLst>
                                            <p:cond delay="1834"/>
                                          </p:stCondLst>
                                        </p:cTn>
                                        <p:tgtEl>
                                          <p:spTgt spid="20"/>
                                        </p:tgtEl>
                                      </p:cBhvr>
                                      <p:to x="100000" y="100000"/>
                                    </p:animScale>
                                  </p:childTnLst>
                                </p:cTn>
                              </p:par>
                            </p:childTnLst>
                          </p:cTn>
                        </p:par>
                        <p:par>
                          <p:cTn id="38" fill="hold">
                            <p:stCondLst>
                              <p:cond delay="4000"/>
                            </p:stCondLst>
                            <p:childTnLst>
                              <p:par>
                                <p:cTn id="39" presetID="26" presetClass="entr" presetSubtype="0"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down)">
                                      <p:cBhvr>
                                        <p:cTn id="41" dur="580">
                                          <p:stCondLst>
                                            <p:cond delay="0"/>
                                          </p:stCondLst>
                                        </p:cTn>
                                        <p:tgtEl>
                                          <p:spTgt spid="22"/>
                                        </p:tgtEl>
                                      </p:cBhvr>
                                    </p:animEffect>
                                    <p:anim calcmode="lin" valueType="num">
                                      <p:cBhvr>
                                        <p:cTn id="42"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47" dur="26">
                                          <p:stCondLst>
                                            <p:cond delay="650"/>
                                          </p:stCondLst>
                                        </p:cTn>
                                        <p:tgtEl>
                                          <p:spTgt spid="22"/>
                                        </p:tgtEl>
                                      </p:cBhvr>
                                      <p:to x="100000" y="60000"/>
                                    </p:animScale>
                                    <p:animScale>
                                      <p:cBhvr>
                                        <p:cTn id="48" dur="166" decel="50000">
                                          <p:stCondLst>
                                            <p:cond delay="676"/>
                                          </p:stCondLst>
                                        </p:cTn>
                                        <p:tgtEl>
                                          <p:spTgt spid="22"/>
                                        </p:tgtEl>
                                      </p:cBhvr>
                                      <p:to x="100000" y="100000"/>
                                    </p:animScale>
                                    <p:animScale>
                                      <p:cBhvr>
                                        <p:cTn id="49" dur="26">
                                          <p:stCondLst>
                                            <p:cond delay="1312"/>
                                          </p:stCondLst>
                                        </p:cTn>
                                        <p:tgtEl>
                                          <p:spTgt spid="22"/>
                                        </p:tgtEl>
                                      </p:cBhvr>
                                      <p:to x="100000" y="80000"/>
                                    </p:animScale>
                                    <p:animScale>
                                      <p:cBhvr>
                                        <p:cTn id="50" dur="166" decel="50000">
                                          <p:stCondLst>
                                            <p:cond delay="1338"/>
                                          </p:stCondLst>
                                        </p:cTn>
                                        <p:tgtEl>
                                          <p:spTgt spid="22"/>
                                        </p:tgtEl>
                                      </p:cBhvr>
                                      <p:to x="100000" y="100000"/>
                                    </p:animScale>
                                    <p:animScale>
                                      <p:cBhvr>
                                        <p:cTn id="51" dur="26">
                                          <p:stCondLst>
                                            <p:cond delay="1642"/>
                                          </p:stCondLst>
                                        </p:cTn>
                                        <p:tgtEl>
                                          <p:spTgt spid="22"/>
                                        </p:tgtEl>
                                      </p:cBhvr>
                                      <p:to x="100000" y="90000"/>
                                    </p:animScale>
                                    <p:animScale>
                                      <p:cBhvr>
                                        <p:cTn id="52" dur="166" decel="50000">
                                          <p:stCondLst>
                                            <p:cond delay="1668"/>
                                          </p:stCondLst>
                                        </p:cTn>
                                        <p:tgtEl>
                                          <p:spTgt spid="22"/>
                                        </p:tgtEl>
                                      </p:cBhvr>
                                      <p:to x="100000" y="100000"/>
                                    </p:animScale>
                                    <p:animScale>
                                      <p:cBhvr>
                                        <p:cTn id="53" dur="26">
                                          <p:stCondLst>
                                            <p:cond delay="1808"/>
                                          </p:stCondLst>
                                        </p:cTn>
                                        <p:tgtEl>
                                          <p:spTgt spid="22"/>
                                        </p:tgtEl>
                                      </p:cBhvr>
                                      <p:to x="100000" y="95000"/>
                                    </p:animScale>
                                    <p:animScale>
                                      <p:cBhvr>
                                        <p:cTn id="54" dur="166" decel="50000">
                                          <p:stCondLst>
                                            <p:cond delay="1834"/>
                                          </p:stCondLst>
                                        </p:cTn>
                                        <p:tgtEl>
                                          <p:spTgt spid="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0303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72AB73-6D75-464E-9C06-3F30983284BF}"/>
              </a:ext>
            </a:extLst>
          </p:cNvPr>
          <p:cNvSpPr txBox="1"/>
          <p:nvPr/>
        </p:nvSpPr>
        <p:spPr>
          <a:xfrm>
            <a:off x="3049172" y="2825319"/>
            <a:ext cx="6098344" cy="1200329"/>
          </a:xfrm>
          <a:prstGeom prst="rect">
            <a:avLst/>
          </a:prstGeom>
          <a:noFill/>
        </p:spPr>
        <p:txBody>
          <a:bodyPr wrap="square">
            <a:spAutoFit/>
          </a:bodyPr>
          <a:lstStyle/>
          <a:p>
            <a:r>
              <a:rPr lang="en-US" b="0" i="0" dirty="0">
                <a:effectLst/>
                <a:latin typeface="Google Sans"/>
              </a:rPr>
              <a:t>ICT is a powerful tool that has the potential to improve our lives in many ways. However, it's important to use ICT responsibly and address the challenges it presents to ensure that everyone benefits from its full potential</a:t>
            </a:r>
            <a:endParaRPr lang="fr-CA" dirty="0"/>
          </a:p>
        </p:txBody>
      </p:sp>
      <p:pic>
        <p:nvPicPr>
          <p:cNvPr id="4" name="Picture 3">
            <a:extLst>
              <a:ext uri="{FF2B5EF4-FFF2-40B4-BE49-F238E27FC236}">
                <a16:creationId xmlns:a16="http://schemas.microsoft.com/office/drawing/2014/main" id="{1D506697-E48F-4761-9FBD-07DB21D6FF8B}"/>
              </a:ext>
            </a:extLst>
          </p:cNvPr>
          <p:cNvPicPr>
            <a:picLocks noChangeAspect="1"/>
          </p:cNvPicPr>
          <p:nvPr/>
        </p:nvPicPr>
        <p:blipFill>
          <a:blip r:embed="rId2"/>
          <a:stretch>
            <a:fillRect/>
          </a:stretch>
        </p:blipFill>
        <p:spPr>
          <a:xfrm>
            <a:off x="952500" y="0"/>
            <a:ext cx="2091984" cy="6858000"/>
          </a:xfrm>
          <a:prstGeom prst="rect">
            <a:avLst/>
          </a:prstGeom>
        </p:spPr>
      </p:pic>
      <p:pic>
        <p:nvPicPr>
          <p:cNvPr id="5" name="Picture 4">
            <a:extLst>
              <a:ext uri="{FF2B5EF4-FFF2-40B4-BE49-F238E27FC236}">
                <a16:creationId xmlns:a16="http://schemas.microsoft.com/office/drawing/2014/main" id="{94C8AF8E-9D36-4376-9731-1D910DA91E28}"/>
              </a:ext>
            </a:extLst>
          </p:cNvPr>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6893170" y="463208"/>
            <a:ext cx="3820037" cy="2962275"/>
          </a:xfrm>
          <a:prstGeom prst="rect">
            <a:avLst/>
          </a:prstGeom>
        </p:spPr>
      </p:pic>
    </p:spTree>
    <p:extLst>
      <p:ext uri="{BB962C8B-B14F-4D97-AF65-F5344CB8AC3E}">
        <p14:creationId xmlns:p14="http://schemas.microsoft.com/office/powerpoint/2010/main" val="1672653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491E3"/>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AF8957-DE3A-4CDB-9853-8BE342876689}"/>
              </a:ext>
            </a:extLst>
          </p:cNvPr>
          <p:cNvSpPr/>
          <p:nvPr/>
        </p:nvSpPr>
        <p:spPr>
          <a:xfrm>
            <a:off x="7863839" y="1308295"/>
            <a:ext cx="3671669" cy="4459458"/>
          </a:xfrm>
          <a:prstGeom prst="rect">
            <a:avLst/>
          </a:prstGeom>
          <a:blipFill>
            <a:blip r:embed="rId2"/>
            <a:stretch>
              <a:fillRect/>
            </a:stretch>
          </a:blip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nvGrpSpPr>
          <p:cNvPr id="7" name="Group 6">
            <a:extLst>
              <a:ext uri="{FF2B5EF4-FFF2-40B4-BE49-F238E27FC236}">
                <a16:creationId xmlns:a16="http://schemas.microsoft.com/office/drawing/2014/main" id="{495A37AF-5BD1-4353-9D21-93D3FDEEAF10}"/>
              </a:ext>
            </a:extLst>
          </p:cNvPr>
          <p:cNvGrpSpPr/>
          <p:nvPr/>
        </p:nvGrpSpPr>
        <p:grpSpPr>
          <a:xfrm>
            <a:off x="7856804" y="1308295"/>
            <a:ext cx="914400" cy="928468"/>
            <a:chOff x="7856804" y="1308295"/>
            <a:chExt cx="914400" cy="928468"/>
          </a:xfrm>
          <a:solidFill>
            <a:schemeClr val="accent5">
              <a:lumMod val="50000"/>
            </a:schemeClr>
          </a:solidFill>
        </p:grpSpPr>
        <p:sp>
          <p:nvSpPr>
            <p:cNvPr id="4" name="Rectangle 3">
              <a:extLst>
                <a:ext uri="{FF2B5EF4-FFF2-40B4-BE49-F238E27FC236}">
                  <a16:creationId xmlns:a16="http://schemas.microsoft.com/office/drawing/2014/main" id="{A59BBD8C-8175-4114-B8C6-9F08F9F4862D}"/>
                </a:ext>
              </a:extLst>
            </p:cNvPr>
            <p:cNvSpPr/>
            <p:nvPr/>
          </p:nvSpPr>
          <p:spPr>
            <a:xfrm>
              <a:off x="7856804" y="1308295"/>
              <a:ext cx="914400" cy="2110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Rectangle 5">
              <a:extLst>
                <a:ext uri="{FF2B5EF4-FFF2-40B4-BE49-F238E27FC236}">
                  <a16:creationId xmlns:a16="http://schemas.microsoft.com/office/drawing/2014/main" id="{481940AA-E960-4B0B-BED6-6C95F6120B56}"/>
                </a:ext>
              </a:extLst>
            </p:cNvPr>
            <p:cNvSpPr/>
            <p:nvPr/>
          </p:nvSpPr>
          <p:spPr>
            <a:xfrm rot="16200000">
              <a:off x="7505112" y="1674055"/>
              <a:ext cx="914400" cy="2110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nvGrpSpPr>
          <p:cNvPr id="8" name="Group 7">
            <a:extLst>
              <a:ext uri="{FF2B5EF4-FFF2-40B4-BE49-F238E27FC236}">
                <a16:creationId xmlns:a16="http://schemas.microsoft.com/office/drawing/2014/main" id="{40F4CEE4-3373-4B58-A233-AA9D26A45A12}"/>
              </a:ext>
            </a:extLst>
          </p:cNvPr>
          <p:cNvGrpSpPr/>
          <p:nvPr/>
        </p:nvGrpSpPr>
        <p:grpSpPr>
          <a:xfrm rot="5400000" flipH="1">
            <a:off x="10614074" y="4846319"/>
            <a:ext cx="914400" cy="928468"/>
            <a:chOff x="7856804" y="1308295"/>
            <a:chExt cx="914400" cy="928468"/>
          </a:xfrm>
          <a:solidFill>
            <a:schemeClr val="accent5">
              <a:lumMod val="50000"/>
            </a:schemeClr>
          </a:solidFill>
        </p:grpSpPr>
        <p:sp>
          <p:nvSpPr>
            <p:cNvPr id="9" name="Rectangle 8">
              <a:extLst>
                <a:ext uri="{FF2B5EF4-FFF2-40B4-BE49-F238E27FC236}">
                  <a16:creationId xmlns:a16="http://schemas.microsoft.com/office/drawing/2014/main" id="{5386C972-FEF6-4840-B810-B0CA5E66EE30}"/>
                </a:ext>
              </a:extLst>
            </p:cNvPr>
            <p:cNvSpPr/>
            <p:nvPr/>
          </p:nvSpPr>
          <p:spPr>
            <a:xfrm>
              <a:off x="7856804" y="1308295"/>
              <a:ext cx="914400" cy="2110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Rectangle 9">
              <a:extLst>
                <a:ext uri="{FF2B5EF4-FFF2-40B4-BE49-F238E27FC236}">
                  <a16:creationId xmlns:a16="http://schemas.microsoft.com/office/drawing/2014/main" id="{8DDBBF3E-C4F5-4FAB-9D55-397C27447D95}"/>
                </a:ext>
              </a:extLst>
            </p:cNvPr>
            <p:cNvSpPr/>
            <p:nvPr/>
          </p:nvSpPr>
          <p:spPr>
            <a:xfrm rot="16200000">
              <a:off x="7505112" y="1674055"/>
              <a:ext cx="914400" cy="2110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nvGrpSpPr>
          <p:cNvPr id="25" name="Group 24">
            <a:extLst>
              <a:ext uri="{FF2B5EF4-FFF2-40B4-BE49-F238E27FC236}">
                <a16:creationId xmlns:a16="http://schemas.microsoft.com/office/drawing/2014/main" id="{7066ABAB-BFE0-4F1B-A716-D97A469A69BF}"/>
              </a:ext>
            </a:extLst>
          </p:cNvPr>
          <p:cNvGrpSpPr/>
          <p:nvPr/>
        </p:nvGrpSpPr>
        <p:grpSpPr>
          <a:xfrm>
            <a:off x="829993" y="886265"/>
            <a:ext cx="4077287" cy="5104226"/>
            <a:chOff x="829993" y="886265"/>
            <a:chExt cx="4077287" cy="5104226"/>
          </a:xfrm>
        </p:grpSpPr>
        <p:cxnSp>
          <p:nvCxnSpPr>
            <p:cNvPr id="12" name="Straight Connector 11">
              <a:extLst>
                <a:ext uri="{FF2B5EF4-FFF2-40B4-BE49-F238E27FC236}">
                  <a16:creationId xmlns:a16="http://schemas.microsoft.com/office/drawing/2014/main" id="{D9FC02A3-E2B5-4189-8F8B-30233898304C}"/>
                </a:ext>
              </a:extLst>
            </p:cNvPr>
            <p:cNvCxnSpPr>
              <a:cxnSpLocks/>
            </p:cNvCxnSpPr>
            <p:nvPr/>
          </p:nvCxnSpPr>
          <p:spPr>
            <a:xfrm flipV="1">
              <a:off x="829993" y="886265"/>
              <a:ext cx="0" cy="5104226"/>
            </a:xfrm>
            <a:prstGeom prst="line">
              <a:avLst/>
            </a:prstGeom>
            <a:ln w="38100"/>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FF4FCCA8-BFF8-43BC-B1D0-BEF208F8A1ED}"/>
                </a:ext>
              </a:extLst>
            </p:cNvPr>
            <p:cNvCxnSpPr>
              <a:cxnSpLocks/>
            </p:cNvCxnSpPr>
            <p:nvPr/>
          </p:nvCxnSpPr>
          <p:spPr>
            <a:xfrm>
              <a:off x="829994" y="5990491"/>
              <a:ext cx="4077286" cy="0"/>
            </a:xfrm>
            <a:prstGeom prst="line">
              <a:avLst/>
            </a:prstGeom>
            <a:ln w="38100"/>
          </p:spPr>
          <p:style>
            <a:lnRef idx="3">
              <a:schemeClr val="dk1"/>
            </a:lnRef>
            <a:fillRef idx="0">
              <a:schemeClr val="dk1"/>
            </a:fillRef>
            <a:effectRef idx="2">
              <a:schemeClr val="dk1"/>
            </a:effectRef>
            <a:fontRef idx="minor">
              <a:schemeClr val="tx1"/>
            </a:fontRef>
          </p:style>
        </p:cxnSp>
      </p:grpSp>
      <p:sp>
        <p:nvSpPr>
          <p:cNvPr id="21" name="TextBox 20">
            <a:extLst>
              <a:ext uri="{FF2B5EF4-FFF2-40B4-BE49-F238E27FC236}">
                <a16:creationId xmlns:a16="http://schemas.microsoft.com/office/drawing/2014/main" id="{A5BB0A23-0401-44E9-A52F-9CDDF90CCF1C}"/>
              </a:ext>
            </a:extLst>
          </p:cNvPr>
          <p:cNvSpPr txBox="1"/>
          <p:nvPr/>
        </p:nvSpPr>
        <p:spPr>
          <a:xfrm>
            <a:off x="1167612" y="1952974"/>
            <a:ext cx="4077279" cy="3170099"/>
          </a:xfrm>
          <a:prstGeom prst="rect">
            <a:avLst/>
          </a:prstGeom>
          <a:noFill/>
        </p:spPr>
        <p:txBody>
          <a:bodyPr wrap="square" rtlCol="0">
            <a:spAutoFit/>
          </a:bodyPr>
          <a:lstStyle/>
          <a:p>
            <a:r>
              <a:rPr lang="en-US" sz="2000" b="1" u="sng" dirty="0">
                <a:effectLst>
                  <a:glow rad="139700">
                    <a:schemeClr val="accent2">
                      <a:satMod val="175000"/>
                      <a:alpha val="40000"/>
                    </a:schemeClr>
                  </a:glow>
                </a:effectLst>
                <a:latin typeface="Bahnschrift SemiCondensed" panose="020B0502040204020203" pitchFamily="34" charset="0"/>
              </a:rPr>
              <a:t>ICT</a:t>
            </a:r>
            <a:r>
              <a:rPr lang="en-US" sz="2000" dirty="0">
                <a:latin typeface="Bahnschrift SemiCondensed" panose="020B0502040204020203" pitchFamily="34" charset="0"/>
              </a:rPr>
              <a:t> has profoundly transformed our world, offering immense potential for progress and development. However, we must navigate its challenges responsibly, ensuring equitable access, addressing ethical concerns, and mitigating potential harms. The future of I </a:t>
            </a:r>
            <a:r>
              <a:rPr lang="en-US" sz="2000" b="1" u="sng" dirty="0">
                <a:effectLst>
                  <a:glow rad="139700">
                    <a:schemeClr val="accent2">
                      <a:satMod val="175000"/>
                      <a:alpha val="40000"/>
                    </a:schemeClr>
                  </a:glow>
                </a:effectLst>
                <a:latin typeface="Bahnschrift SemiCondensed" panose="020B0502040204020203" pitchFamily="34" charset="0"/>
              </a:rPr>
              <a:t>ICT </a:t>
            </a:r>
            <a:r>
              <a:rPr lang="en-US" sz="2000" dirty="0">
                <a:latin typeface="Bahnschrift SemiCondensed" panose="020B0502040204020203" pitchFamily="34" charset="0"/>
              </a:rPr>
              <a:t>lies in harnessing its power for good, while safeguarding against its downsides.</a:t>
            </a:r>
            <a:endParaRPr lang="fr-CA" sz="2000" dirty="0">
              <a:latin typeface="Bahnschrift SemiCondensed" panose="020B0502040204020203" pitchFamily="34" charset="0"/>
            </a:endParaRPr>
          </a:p>
        </p:txBody>
      </p:sp>
      <p:sp>
        <p:nvSpPr>
          <p:cNvPr id="22" name="TextBox 21">
            <a:extLst>
              <a:ext uri="{FF2B5EF4-FFF2-40B4-BE49-F238E27FC236}">
                <a16:creationId xmlns:a16="http://schemas.microsoft.com/office/drawing/2014/main" id="{76E272D0-77ED-4879-AF3D-727ADAD4F1CB}"/>
              </a:ext>
            </a:extLst>
          </p:cNvPr>
          <p:cNvSpPr txBox="1"/>
          <p:nvPr/>
        </p:nvSpPr>
        <p:spPr>
          <a:xfrm>
            <a:off x="1679907" y="1085556"/>
            <a:ext cx="3052687" cy="523220"/>
          </a:xfrm>
          <a:prstGeom prst="rect">
            <a:avLst/>
          </a:prstGeom>
          <a:noFill/>
        </p:spPr>
        <p:txBody>
          <a:bodyPr wrap="square" rtlCol="0">
            <a:spAutoFit/>
          </a:bodyPr>
          <a:lstStyle/>
          <a:p>
            <a:r>
              <a:rPr lang="fr-FR" sz="2800" u="sng" dirty="0">
                <a:latin typeface="Broadway" panose="04040905080B02020502" pitchFamily="82" charset="0"/>
              </a:rPr>
              <a:t>Conclusion:</a:t>
            </a:r>
            <a:endParaRPr lang="fr-CA" sz="2800" u="sng" dirty="0">
              <a:latin typeface="Broadway" panose="04040905080B02020502" pitchFamily="82" charset="0"/>
            </a:endParaRPr>
          </a:p>
        </p:txBody>
      </p:sp>
      <p:pic>
        <p:nvPicPr>
          <p:cNvPr id="1026" name="Picture 2" descr="control, digital, house, network, smart home, smartphone and home, technology ">
            <a:extLst>
              <a:ext uri="{FF2B5EF4-FFF2-40B4-BE49-F238E27FC236}">
                <a16:creationId xmlns:a16="http://schemas.microsoft.com/office/drawing/2014/main" id="{60BBB5C3-34DB-4549-82BC-EC743F00CDE3}"/>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547446" y="515815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8F8850D1-F768-4870-8D63-A320CD09E3BF}"/>
              </a:ext>
            </a:extLst>
          </p:cNvPr>
          <p:cNvPicPr>
            <a:picLocks noChangeAspect="1"/>
          </p:cNvPicPr>
          <p:nvPr/>
        </p:nvPicPr>
        <p:blipFill>
          <a:blip r:embed="rId4">
            <a:duotone>
              <a:prstClr val="black"/>
              <a:schemeClr val="accent1">
                <a:tint val="45000"/>
                <a:satMod val="400000"/>
              </a:schemeClr>
            </a:duotone>
          </a:blip>
          <a:stretch>
            <a:fillRect/>
          </a:stretch>
        </p:blipFill>
        <p:spPr>
          <a:xfrm>
            <a:off x="2975316" y="5251938"/>
            <a:ext cx="609600" cy="609600"/>
          </a:xfrm>
          <a:prstGeom prst="rect">
            <a:avLst/>
          </a:prstGeom>
        </p:spPr>
      </p:pic>
      <p:pic>
        <p:nvPicPr>
          <p:cNvPr id="24" name="Picture 23">
            <a:extLst>
              <a:ext uri="{FF2B5EF4-FFF2-40B4-BE49-F238E27FC236}">
                <a16:creationId xmlns:a16="http://schemas.microsoft.com/office/drawing/2014/main" id="{5A54286C-E96E-4FC3-BB2D-A32C8C29AC1C}"/>
              </a:ext>
            </a:extLst>
          </p:cNvPr>
          <p:cNvPicPr>
            <a:picLocks noChangeAspect="1"/>
          </p:cNvPicPr>
          <p:nvPr/>
        </p:nvPicPr>
        <p:blipFill>
          <a:blip r:embed="rId5">
            <a:duotone>
              <a:prstClr val="black"/>
              <a:schemeClr val="accent1">
                <a:tint val="45000"/>
                <a:satMod val="400000"/>
              </a:schemeClr>
            </a:duotone>
          </a:blip>
          <a:stretch>
            <a:fillRect/>
          </a:stretch>
        </p:blipFill>
        <p:spPr>
          <a:xfrm>
            <a:off x="4297680" y="5193411"/>
            <a:ext cx="609600" cy="609600"/>
          </a:xfrm>
          <a:prstGeom prst="rect">
            <a:avLst/>
          </a:prstGeom>
        </p:spPr>
      </p:pic>
    </p:spTree>
    <p:extLst>
      <p:ext uri="{BB962C8B-B14F-4D97-AF65-F5344CB8AC3E}">
        <p14:creationId xmlns:p14="http://schemas.microsoft.com/office/powerpoint/2010/main" val="142365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80">
                                          <p:stCondLst>
                                            <p:cond delay="0"/>
                                          </p:stCondLst>
                                        </p:cTn>
                                        <p:tgtEl>
                                          <p:spTgt spid="22"/>
                                        </p:tgtEl>
                                      </p:cBhvr>
                                    </p:animEffect>
                                    <p:anim calcmode="lin" valueType="num">
                                      <p:cBhvr>
                                        <p:cTn id="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3" dur="26">
                                          <p:stCondLst>
                                            <p:cond delay="650"/>
                                          </p:stCondLst>
                                        </p:cTn>
                                        <p:tgtEl>
                                          <p:spTgt spid="22"/>
                                        </p:tgtEl>
                                      </p:cBhvr>
                                      <p:to x="100000" y="60000"/>
                                    </p:animScale>
                                    <p:animScale>
                                      <p:cBhvr>
                                        <p:cTn id="14" dur="166" decel="50000">
                                          <p:stCondLst>
                                            <p:cond delay="676"/>
                                          </p:stCondLst>
                                        </p:cTn>
                                        <p:tgtEl>
                                          <p:spTgt spid="22"/>
                                        </p:tgtEl>
                                      </p:cBhvr>
                                      <p:to x="100000" y="100000"/>
                                    </p:animScale>
                                    <p:animScale>
                                      <p:cBhvr>
                                        <p:cTn id="15" dur="26">
                                          <p:stCondLst>
                                            <p:cond delay="1312"/>
                                          </p:stCondLst>
                                        </p:cTn>
                                        <p:tgtEl>
                                          <p:spTgt spid="22"/>
                                        </p:tgtEl>
                                      </p:cBhvr>
                                      <p:to x="100000" y="80000"/>
                                    </p:animScale>
                                    <p:animScale>
                                      <p:cBhvr>
                                        <p:cTn id="16" dur="166" decel="50000">
                                          <p:stCondLst>
                                            <p:cond delay="1338"/>
                                          </p:stCondLst>
                                        </p:cTn>
                                        <p:tgtEl>
                                          <p:spTgt spid="22"/>
                                        </p:tgtEl>
                                      </p:cBhvr>
                                      <p:to x="100000" y="100000"/>
                                    </p:animScale>
                                    <p:animScale>
                                      <p:cBhvr>
                                        <p:cTn id="17" dur="26">
                                          <p:stCondLst>
                                            <p:cond delay="1642"/>
                                          </p:stCondLst>
                                        </p:cTn>
                                        <p:tgtEl>
                                          <p:spTgt spid="22"/>
                                        </p:tgtEl>
                                      </p:cBhvr>
                                      <p:to x="100000" y="90000"/>
                                    </p:animScale>
                                    <p:animScale>
                                      <p:cBhvr>
                                        <p:cTn id="18" dur="166" decel="50000">
                                          <p:stCondLst>
                                            <p:cond delay="1668"/>
                                          </p:stCondLst>
                                        </p:cTn>
                                        <p:tgtEl>
                                          <p:spTgt spid="22"/>
                                        </p:tgtEl>
                                      </p:cBhvr>
                                      <p:to x="100000" y="100000"/>
                                    </p:animScale>
                                    <p:animScale>
                                      <p:cBhvr>
                                        <p:cTn id="19" dur="26">
                                          <p:stCondLst>
                                            <p:cond delay="1808"/>
                                          </p:stCondLst>
                                        </p:cTn>
                                        <p:tgtEl>
                                          <p:spTgt spid="22"/>
                                        </p:tgtEl>
                                      </p:cBhvr>
                                      <p:to x="100000" y="95000"/>
                                    </p:animScale>
                                    <p:animScale>
                                      <p:cBhvr>
                                        <p:cTn id="20" dur="166" decel="50000">
                                          <p:stCondLst>
                                            <p:cond delay="1834"/>
                                          </p:stCondLst>
                                        </p:cTn>
                                        <p:tgtEl>
                                          <p:spTgt spid="22"/>
                                        </p:tgtEl>
                                      </p:cBhvr>
                                      <p:to x="100000" y="100000"/>
                                    </p:animScale>
                                  </p:childTnLst>
                                </p:cTn>
                              </p:par>
                              <p:par>
                                <p:cTn id="21" presetID="3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 calcmode="lin" valueType="num">
                                      <p:cBhvr>
                                        <p:cTn id="23" dur="1000" fill="hold"/>
                                        <p:tgtEl>
                                          <p:spTgt spid="1026"/>
                                        </p:tgtEl>
                                        <p:attrNameLst>
                                          <p:attrName>ppt_w</p:attrName>
                                        </p:attrNameLst>
                                      </p:cBhvr>
                                      <p:tavLst>
                                        <p:tav tm="0">
                                          <p:val>
                                            <p:fltVal val="0"/>
                                          </p:val>
                                        </p:tav>
                                        <p:tav tm="100000">
                                          <p:val>
                                            <p:strVal val="#ppt_w"/>
                                          </p:val>
                                        </p:tav>
                                      </p:tavLst>
                                    </p:anim>
                                    <p:anim calcmode="lin" valueType="num">
                                      <p:cBhvr>
                                        <p:cTn id="24" dur="1000" fill="hold"/>
                                        <p:tgtEl>
                                          <p:spTgt spid="1026"/>
                                        </p:tgtEl>
                                        <p:attrNameLst>
                                          <p:attrName>ppt_h</p:attrName>
                                        </p:attrNameLst>
                                      </p:cBhvr>
                                      <p:tavLst>
                                        <p:tav tm="0">
                                          <p:val>
                                            <p:fltVal val="0"/>
                                          </p:val>
                                        </p:tav>
                                        <p:tav tm="100000">
                                          <p:val>
                                            <p:strVal val="#ppt_h"/>
                                          </p:val>
                                        </p:tav>
                                      </p:tavLst>
                                    </p:anim>
                                    <p:anim calcmode="lin" valueType="num">
                                      <p:cBhvr>
                                        <p:cTn id="25" dur="1000" fill="hold"/>
                                        <p:tgtEl>
                                          <p:spTgt spid="1026"/>
                                        </p:tgtEl>
                                        <p:attrNameLst>
                                          <p:attrName>style.rotation</p:attrName>
                                        </p:attrNameLst>
                                      </p:cBhvr>
                                      <p:tavLst>
                                        <p:tav tm="0">
                                          <p:val>
                                            <p:fltVal val="90"/>
                                          </p:val>
                                        </p:tav>
                                        <p:tav tm="100000">
                                          <p:val>
                                            <p:fltVal val="0"/>
                                          </p:val>
                                        </p:tav>
                                      </p:tavLst>
                                    </p:anim>
                                    <p:animEffect transition="in" filter="fade">
                                      <p:cBhvr>
                                        <p:cTn id="26" dur="1000"/>
                                        <p:tgtEl>
                                          <p:spTgt spid="1026"/>
                                        </p:tgtEl>
                                      </p:cBhvr>
                                    </p:animEffect>
                                  </p:childTnLst>
                                </p:cTn>
                              </p:par>
                              <p:par>
                                <p:cTn id="27" presetID="3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1000" fill="hold"/>
                                        <p:tgtEl>
                                          <p:spTgt spid="23"/>
                                        </p:tgtEl>
                                        <p:attrNameLst>
                                          <p:attrName>ppt_w</p:attrName>
                                        </p:attrNameLst>
                                      </p:cBhvr>
                                      <p:tavLst>
                                        <p:tav tm="0">
                                          <p:val>
                                            <p:fltVal val="0"/>
                                          </p:val>
                                        </p:tav>
                                        <p:tav tm="100000">
                                          <p:val>
                                            <p:strVal val="#ppt_w"/>
                                          </p:val>
                                        </p:tav>
                                      </p:tavLst>
                                    </p:anim>
                                    <p:anim calcmode="lin" valueType="num">
                                      <p:cBhvr>
                                        <p:cTn id="30" dur="1000" fill="hold"/>
                                        <p:tgtEl>
                                          <p:spTgt spid="23"/>
                                        </p:tgtEl>
                                        <p:attrNameLst>
                                          <p:attrName>ppt_h</p:attrName>
                                        </p:attrNameLst>
                                      </p:cBhvr>
                                      <p:tavLst>
                                        <p:tav tm="0">
                                          <p:val>
                                            <p:fltVal val="0"/>
                                          </p:val>
                                        </p:tav>
                                        <p:tav tm="100000">
                                          <p:val>
                                            <p:strVal val="#ppt_h"/>
                                          </p:val>
                                        </p:tav>
                                      </p:tavLst>
                                    </p:anim>
                                    <p:anim calcmode="lin" valueType="num">
                                      <p:cBhvr>
                                        <p:cTn id="31" dur="1000" fill="hold"/>
                                        <p:tgtEl>
                                          <p:spTgt spid="23"/>
                                        </p:tgtEl>
                                        <p:attrNameLst>
                                          <p:attrName>style.rotation</p:attrName>
                                        </p:attrNameLst>
                                      </p:cBhvr>
                                      <p:tavLst>
                                        <p:tav tm="0">
                                          <p:val>
                                            <p:fltVal val="90"/>
                                          </p:val>
                                        </p:tav>
                                        <p:tav tm="100000">
                                          <p:val>
                                            <p:fltVal val="0"/>
                                          </p:val>
                                        </p:tav>
                                      </p:tavLst>
                                    </p:anim>
                                    <p:animEffect transition="in" filter="fade">
                                      <p:cBhvr>
                                        <p:cTn id="32" dur="1000"/>
                                        <p:tgtEl>
                                          <p:spTgt spid="23"/>
                                        </p:tgtEl>
                                      </p:cBhvr>
                                    </p:animEffect>
                                  </p:childTnLst>
                                </p:cTn>
                              </p:par>
                              <p:par>
                                <p:cTn id="33" presetID="3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1000" fill="hold"/>
                                        <p:tgtEl>
                                          <p:spTgt spid="24"/>
                                        </p:tgtEl>
                                        <p:attrNameLst>
                                          <p:attrName>ppt_w</p:attrName>
                                        </p:attrNameLst>
                                      </p:cBhvr>
                                      <p:tavLst>
                                        <p:tav tm="0">
                                          <p:val>
                                            <p:fltVal val="0"/>
                                          </p:val>
                                        </p:tav>
                                        <p:tav tm="100000">
                                          <p:val>
                                            <p:strVal val="#ppt_w"/>
                                          </p:val>
                                        </p:tav>
                                      </p:tavLst>
                                    </p:anim>
                                    <p:anim calcmode="lin" valueType="num">
                                      <p:cBhvr>
                                        <p:cTn id="36" dur="1000" fill="hold"/>
                                        <p:tgtEl>
                                          <p:spTgt spid="24"/>
                                        </p:tgtEl>
                                        <p:attrNameLst>
                                          <p:attrName>ppt_h</p:attrName>
                                        </p:attrNameLst>
                                      </p:cBhvr>
                                      <p:tavLst>
                                        <p:tav tm="0">
                                          <p:val>
                                            <p:fltVal val="0"/>
                                          </p:val>
                                        </p:tav>
                                        <p:tav tm="100000">
                                          <p:val>
                                            <p:strVal val="#ppt_h"/>
                                          </p:val>
                                        </p:tav>
                                      </p:tavLst>
                                    </p:anim>
                                    <p:anim calcmode="lin" valueType="num">
                                      <p:cBhvr>
                                        <p:cTn id="37" dur="1000" fill="hold"/>
                                        <p:tgtEl>
                                          <p:spTgt spid="24"/>
                                        </p:tgtEl>
                                        <p:attrNameLst>
                                          <p:attrName>style.rotation</p:attrName>
                                        </p:attrNameLst>
                                      </p:cBhvr>
                                      <p:tavLst>
                                        <p:tav tm="0">
                                          <p:val>
                                            <p:fltVal val="90"/>
                                          </p:val>
                                        </p:tav>
                                        <p:tav tm="100000">
                                          <p:val>
                                            <p:fltVal val="0"/>
                                          </p:val>
                                        </p:tav>
                                      </p:tavLst>
                                    </p:anim>
                                    <p:animEffect transition="in" filter="fade">
                                      <p:cBhvr>
                                        <p:cTn id="38" dur="1000"/>
                                        <p:tgtEl>
                                          <p:spTgt spid="24"/>
                                        </p:tgtEl>
                                      </p:cBhvr>
                                    </p:animEffect>
                                  </p:childTnLst>
                                </p:cTn>
                              </p:par>
                            </p:childTnLst>
                          </p:cTn>
                        </p:par>
                        <p:par>
                          <p:cTn id="39" fill="hold">
                            <p:stCondLst>
                              <p:cond delay="2000"/>
                            </p:stCondLst>
                            <p:childTnLst>
                              <p:par>
                                <p:cTn id="40" presetID="6" presetClass="entr" presetSubtype="16"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circle(in)">
                                      <p:cBhvr>
                                        <p:cTn id="42" dur="2000"/>
                                        <p:tgtEl>
                                          <p:spTgt spid="21"/>
                                        </p:tgtEl>
                                      </p:cBhvr>
                                    </p:animEffect>
                                  </p:childTnLst>
                                </p:cTn>
                              </p:par>
                            </p:childTnLst>
                          </p:cTn>
                        </p:par>
                        <p:par>
                          <p:cTn id="43" fill="hold">
                            <p:stCondLst>
                              <p:cond delay="4000"/>
                            </p:stCondLst>
                            <p:childTnLst>
                              <p:par>
                                <p:cTn id="44" presetID="6" presetClass="entr" presetSubtype="16"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circle(in)">
                                      <p:cBhvr>
                                        <p:cTn id="46"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1207</TotalTime>
  <Words>298</Words>
  <Application>Microsoft Office PowerPoint</Application>
  <PresentationFormat>Widescreen</PresentationFormat>
  <Paragraphs>38</Paragraphs>
  <Slides>10</Slides>
  <Notes>1</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10</vt:i4>
      </vt:variant>
    </vt:vector>
  </HeadingPairs>
  <TitlesOfParts>
    <vt:vector size="26" baseType="lpstr">
      <vt:lpstr>BIZ UDPGothic</vt:lpstr>
      <vt:lpstr>Aharoni</vt:lpstr>
      <vt:lpstr>Arial</vt:lpstr>
      <vt:lpstr>Bahnschrift SemiCondensed</vt:lpstr>
      <vt:lpstr>Broadway</vt:lpstr>
      <vt:lpstr>Calibri</vt:lpstr>
      <vt:lpstr>Calibri Light</vt:lpstr>
      <vt:lpstr>Franklin Gothic Heavy</vt:lpstr>
      <vt:lpstr>Gisha</vt:lpstr>
      <vt:lpstr>Google Sans</vt:lpstr>
      <vt:lpstr>Imprint MT Shadow</vt:lpstr>
      <vt:lpstr>Lucida Handwriting</vt:lpstr>
      <vt:lpstr>Segoe Print</vt:lpstr>
      <vt:lpstr>Team</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Sabrina Sebiane</dc:creator>
  <cp:lastModifiedBy>Sabrina Sebiane</cp:lastModifiedBy>
  <cp:revision>98</cp:revision>
  <dcterms:created xsi:type="dcterms:W3CDTF">2023-12-30T11:58:52Z</dcterms:created>
  <dcterms:modified xsi:type="dcterms:W3CDTF">2024-01-02T14:31:59Z</dcterms:modified>
</cp:coreProperties>
</file>